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4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7" r:id="rId21"/>
    <p:sldId id="278" r:id="rId22"/>
    <p:sldId id="279" r:id="rId23"/>
    <p:sldId id="280" r:id="rId24"/>
    <p:sldId id="25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FC"/>
    <a:srgbClr val="3FD44F"/>
    <a:srgbClr val="F9FA14"/>
    <a:srgbClr val="EDB120"/>
    <a:srgbClr val="D95319"/>
    <a:srgbClr val="0072BD"/>
    <a:srgbClr val="4096CE"/>
    <a:srgbClr val="A0FA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7.png>
</file>

<file path=ppt/media/image108.png>
</file>

<file path=ppt/media/image109.png>
</file>

<file path=ppt/media/image11.png>
</file>

<file path=ppt/media/image112.png>
</file>

<file path=ppt/media/image113.png>
</file>

<file path=ppt/media/image114.png>
</file>

<file path=ppt/media/image116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6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4.png>
</file>

<file path=ppt/media/image144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3.png>
</file>

<file path=ppt/media/image164.png>
</file>

<file path=ppt/media/image166.png>
</file>

<file path=ppt/media/image168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8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7.png>
</file>

<file path=ppt/media/image68.png>
</file>

<file path=ppt/media/image69.png>
</file>

<file path=ppt/media/image7.png>
</file>

<file path=ppt/media/image71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7.png>
</file>

<file path=ppt/media/image88.png>
</file>

<file path=ppt/media/image89.png>
</file>

<file path=ppt/media/image9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D36-31AD-4192-911C-DF0A2BECC0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04A98F-D14C-437C-9B3C-AA7F3587B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34FD2-BE0A-48A3-92BE-3EFDAA255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9B428-C7C4-4005-B906-1C2585A9F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49447-DA59-45C7-B237-5D7F793AE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17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9154A-CBB8-436F-8F7D-6230F4CDE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818883-144B-4FE8-8515-CF657C02E4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84964-A782-4F98-845F-93CCE0428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42F9F-7766-425B-8DA8-5FC18891E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505A6-73E5-46E9-BCD2-2A094825A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796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4F37A0-3766-48EC-8649-A026AB53C7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0D3CB2-9713-4601-A3A8-A61A5D974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9CBFB-7CBF-4020-ABE9-9EAE0237E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DEDAE-C3A0-4814-A7F4-7442E591F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47827-6563-4525-A2A5-8BEA819D7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9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384FB-C542-4E64-8EA1-0608818F7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190625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48625-637D-40F9-B0FA-24D21510A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00150"/>
            <a:ext cx="12192000" cy="56578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D1662-D95B-4EC4-A362-EAAA6C04C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39275" y="6492875"/>
            <a:ext cx="2743200" cy="365125"/>
          </a:xfrm>
        </p:spPr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08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E36C1-0171-4AFF-811E-5D4C478F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60F53-A301-44A4-BB27-8DA237086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F943F-00A2-438A-AF00-C7DBE98B6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FDCE8-0EA4-4EDB-8463-2D22C71C0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A701B-D015-4392-9FC6-AF29B811E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79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DE1F2-0230-49BC-9185-F8599B8A6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A7E24-BEC0-448D-941D-453AC0B2F1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AF6BA4-C712-4960-AC9D-EDAD1D346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BE9B3-3C32-4CD6-940C-4FC2E47C6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FD3FA-356E-47C1-93C4-185917D7D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65D52-A878-49A8-9A3D-DAB725E21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3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05E8C-3361-4B87-A211-2FCC5F12B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A778C-9215-4EE8-B250-58858FA1B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D0EB48-F935-4B6E-995C-9E187EE67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3ADC12-69D4-481E-B9BF-26E093A4C9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063299-6979-489F-A60C-AF3CC9C34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CAA0A0-1B13-404D-A92D-B866955CA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787F29-DC6F-4325-974C-42D710E95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0FB073-F2C5-4382-8CD6-644A62100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83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EE4AA-6F55-4656-8214-40D21012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F76896-6B33-4A31-BBBC-3B52F4001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F1F01-4344-4E6A-9176-619870596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F1F8D2-D1F1-4421-B35F-5D4F67C00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013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49E99A-B0B7-47FF-8540-45B0CE8AD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0C9561-7B1B-41AC-B031-21ECF046E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C7DAA-F6E1-4FFB-BD95-4AFEEDF83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9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9C3F0-6C11-4DCB-97A1-B8270EBA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71794-7D65-414C-8ADD-B59974E5F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C33D1-F607-4E39-8B1C-A27C104B6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AD774-CC40-49AE-97B0-EADA88A9E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A9EFB-7FCF-4B70-BCAD-008DB08B8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08810-FE31-4BC0-A176-1EF44EEF6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45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654-5214-4358-9999-0F5DF0FDE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681A6F-2414-4B57-A124-E0798CCE60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FD4B7E-D3AA-4310-A30B-A04BDE2BCB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79BB4-84C6-49C4-B11F-984AA7553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DD3F7-D76C-41E8-901C-28E7F3FF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388C3B-D445-4F0E-86DD-C40BE4DF1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306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3957A4-696A-4552-B272-545910A3A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0AF37-5650-4110-A078-4FC1D7508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1EB67-A6BF-4C4B-8374-C8DE84F347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8736E-6588-4B83-A3C6-0A26DCD9255A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5E831-4E0E-4EA6-8EF9-44BF1B8ECD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F98AA-24FD-4D48-9BB1-9D8D229BC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CEA49-8E61-4AAF-8BC8-06F3F6504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18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.xml"/><Relationship Id="rId7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13" Type="http://schemas.openxmlformats.org/officeDocument/2006/relationships/image" Target="../media/image38.png"/><Relationship Id="rId18" Type="http://schemas.openxmlformats.org/officeDocument/2006/relationships/image" Target="../media/image68.png"/><Relationship Id="rId3" Type="http://schemas.openxmlformats.org/officeDocument/2006/relationships/tags" Target="../tags/tag73.xml"/><Relationship Id="rId21" Type="http://schemas.openxmlformats.org/officeDocument/2006/relationships/image" Target="../media/image69.png"/><Relationship Id="rId7" Type="http://schemas.openxmlformats.org/officeDocument/2006/relationships/tags" Target="../tags/tag77.xml"/><Relationship Id="rId12" Type="http://schemas.openxmlformats.org/officeDocument/2006/relationships/image" Target="../media/image37.png"/><Relationship Id="rId17" Type="http://schemas.openxmlformats.org/officeDocument/2006/relationships/image" Target="../media/image42.png"/><Relationship Id="rId25" Type="http://schemas.openxmlformats.org/officeDocument/2006/relationships/image" Target="../media/image73.emf"/><Relationship Id="rId2" Type="http://schemas.openxmlformats.org/officeDocument/2006/relationships/tags" Target="../tags/tag72.xml"/><Relationship Id="rId16" Type="http://schemas.openxmlformats.org/officeDocument/2006/relationships/image" Target="../media/image41.png"/><Relationship Id="rId20" Type="http://schemas.openxmlformats.org/officeDocument/2006/relationships/image" Target="../media/image36.emf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image" Target="../media/image67.png"/><Relationship Id="rId24" Type="http://schemas.openxmlformats.org/officeDocument/2006/relationships/image" Target="../media/image72.emf"/><Relationship Id="rId5" Type="http://schemas.openxmlformats.org/officeDocument/2006/relationships/tags" Target="../tags/tag75.xml"/><Relationship Id="rId15" Type="http://schemas.openxmlformats.org/officeDocument/2006/relationships/image" Target="../media/image40.png"/><Relationship Id="rId23" Type="http://schemas.openxmlformats.org/officeDocument/2006/relationships/image" Target="../media/image71.png"/><Relationship Id="rId10" Type="http://schemas.openxmlformats.org/officeDocument/2006/relationships/slideLayout" Target="../slideLayouts/slideLayout2.xml"/><Relationship Id="rId19" Type="http://schemas.openxmlformats.org/officeDocument/2006/relationships/image" Target="../media/image44.emf"/><Relationship Id="rId4" Type="http://schemas.openxmlformats.org/officeDocument/2006/relationships/tags" Target="../tags/tag74.xml"/><Relationship Id="rId9" Type="http://schemas.openxmlformats.org/officeDocument/2006/relationships/tags" Target="../tags/tag79.xml"/><Relationship Id="rId14" Type="http://schemas.openxmlformats.org/officeDocument/2006/relationships/image" Target="../media/image39.png"/><Relationship Id="rId22" Type="http://schemas.openxmlformats.org/officeDocument/2006/relationships/image" Target="../media/image70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87.xml"/><Relationship Id="rId13" Type="http://schemas.openxmlformats.org/officeDocument/2006/relationships/tags" Target="../tags/tag92.xml"/><Relationship Id="rId18" Type="http://schemas.openxmlformats.org/officeDocument/2006/relationships/image" Target="../media/image76.png"/><Relationship Id="rId26" Type="http://schemas.openxmlformats.org/officeDocument/2006/relationships/image" Target="../media/image84.png"/><Relationship Id="rId3" Type="http://schemas.openxmlformats.org/officeDocument/2006/relationships/tags" Target="../tags/tag82.xml"/><Relationship Id="rId21" Type="http://schemas.openxmlformats.org/officeDocument/2006/relationships/image" Target="../media/image79.png"/><Relationship Id="rId7" Type="http://schemas.openxmlformats.org/officeDocument/2006/relationships/tags" Target="../tags/tag86.xml"/><Relationship Id="rId12" Type="http://schemas.openxmlformats.org/officeDocument/2006/relationships/tags" Target="../tags/tag91.xml"/><Relationship Id="rId17" Type="http://schemas.openxmlformats.org/officeDocument/2006/relationships/image" Target="../media/image75.png"/><Relationship Id="rId25" Type="http://schemas.openxmlformats.org/officeDocument/2006/relationships/image" Target="../media/image83.png"/><Relationship Id="rId2" Type="http://schemas.openxmlformats.org/officeDocument/2006/relationships/tags" Target="../tags/tag81.xml"/><Relationship Id="rId16" Type="http://schemas.openxmlformats.org/officeDocument/2006/relationships/image" Target="../media/image3.png"/><Relationship Id="rId20" Type="http://schemas.openxmlformats.org/officeDocument/2006/relationships/image" Target="../media/image78.png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tags" Target="../tags/tag90.xml"/><Relationship Id="rId24" Type="http://schemas.openxmlformats.org/officeDocument/2006/relationships/image" Target="../media/image82.png"/><Relationship Id="rId5" Type="http://schemas.openxmlformats.org/officeDocument/2006/relationships/tags" Target="../tags/tag84.xml"/><Relationship Id="rId15" Type="http://schemas.openxmlformats.org/officeDocument/2006/relationships/image" Target="../media/image74.png"/><Relationship Id="rId23" Type="http://schemas.openxmlformats.org/officeDocument/2006/relationships/image" Target="../media/image81.png"/><Relationship Id="rId28" Type="http://schemas.openxmlformats.org/officeDocument/2006/relationships/image" Target="../media/image86.emf"/><Relationship Id="rId10" Type="http://schemas.openxmlformats.org/officeDocument/2006/relationships/tags" Target="../tags/tag89.xml"/><Relationship Id="rId19" Type="http://schemas.openxmlformats.org/officeDocument/2006/relationships/image" Target="../media/image77.png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4" Type="http://schemas.openxmlformats.org/officeDocument/2006/relationships/slideLayout" Target="../slideLayouts/slideLayout2.xml"/><Relationship Id="rId22" Type="http://schemas.openxmlformats.org/officeDocument/2006/relationships/image" Target="../media/image80.png"/><Relationship Id="rId27" Type="http://schemas.openxmlformats.org/officeDocument/2006/relationships/image" Target="../media/image8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13" Type="http://schemas.openxmlformats.org/officeDocument/2006/relationships/image" Target="../media/image93.png"/><Relationship Id="rId3" Type="http://schemas.openxmlformats.org/officeDocument/2006/relationships/tags" Target="../tags/tag95.xml"/><Relationship Id="rId7" Type="http://schemas.openxmlformats.org/officeDocument/2006/relationships/image" Target="../media/image87.png"/><Relationship Id="rId12" Type="http://schemas.openxmlformats.org/officeDocument/2006/relationships/image" Target="../media/image92.png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91.png"/><Relationship Id="rId5" Type="http://schemas.openxmlformats.org/officeDocument/2006/relationships/tags" Target="../tags/tag97.xml"/><Relationship Id="rId10" Type="http://schemas.openxmlformats.org/officeDocument/2006/relationships/image" Target="../media/image90.emf"/><Relationship Id="rId4" Type="http://schemas.openxmlformats.org/officeDocument/2006/relationships/tags" Target="../tags/tag96.xml"/><Relationship Id="rId9" Type="http://schemas.openxmlformats.org/officeDocument/2006/relationships/image" Target="../media/image8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05.xml"/><Relationship Id="rId13" Type="http://schemas.openxmlformats.org/officeDocument/2006/relationships/tags" Target="../tags/tag110.xml"/><Relationship Id="rId18" Type="http://schemas.openxmlformats.org/officeDocument/2006/relationships/image" Target="../media/image2.png"/><Relationship Id="rId26" Type="http://schemas.openxmlformats.org/officeDocument/2006/relationships/image" Target="../media/image100.png"/><Relationship Id="rId3" Type="http://schemas.openxmlformats.org/officeDocument/2006/relationships/tags" Target="../tags/tag100.xml"/><Relationship Id="rId21" Type="http://schemas.openxmlformats.org/officeDocument/2006/relationships/image" Target="../media/image95.png"/><Relationship Id="rId7" Type="http://schemas.openxmlformats.org/officeDocument/2006/relationships/tags" Target="../tags/tag104.xml"/><Relationship Id="rId12" Type="http://schemas.openxmlformats.org/officeDocument/2006/relationships/tags" Target="../tags/tag109.xml"/><Relationship Id="rId17" Type="http://schemas.openxmlformats.org/officeDocument/2006/relationships/image" Target="../media/image1.png"/><Relationship Id="rId25" Type="http://schemas.openxmlformats.org/officeDocument/2006/relationships/image" Target="../media/image99.png"/><Relationship Id="rId2" Type="http://schemas.openxmlformats.org/officeDocument/2006/relationships/tags" Target="../tags/tag99.xml"/><Relationship Id="rId16" Type="http://schemas.openxmlformats.org/officeDocument/2006/relationships/image" Target="../media/image94.png"/><Relationship Id="rId20" Type="http://schemas.openxmlformats.org/officeDocument/2006/relationships/image" Target="../media/image4.png"/><Relationship Id="rId29" Type="http://schemas.openxmlformats.org/officeDocument/2006/relationships/image" Target="../media/image103.png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11" Type="http://schemas.openxmlformats.org/officeDocument/2006/relationships/tags" Target="../tags/tag108.xml"/><Relationship Id="rId24" Type="http://schemas.openxmlformats.org/officeDocument/2006/relationships/image" Target="../media/image98.png"/><Relationship Id="rId5" Type="http://schemas.openxmlformats.org/officeDocument/2006/relationships/tags" Target="../tags/tag102.xml"/><Relationship Id="rId15" Type="http://schemas.openxmlformats.org/officeDocument/2006/relationships/slideLayout" Target="../slideLayouts/slideLayout2.xml"/><Relationship Id="rId23" Type="http://schemas.openxmlformats.org/officeDocument/2006/relationships/image" Target="../media/image97.png"/><Relationship Id="rId28" Type="http://schemas.openxmlformats.org/officeDocument/2006/relationships/image" Target="../media/image102.png"/><Relationship Id="rId10" Type="http://schemas.openxmlformats.org/officeDocument/2006/relationships/tags" Target="../tags/tag107.xml"/><Relationship Id="rId19" Type="http://schemas.openxmlformats.org/officeDocument/2006/relationships/image" Target="../media/image3.png"/><Relationship Id="rId4" Type="http://schemas.openxmlformats.org/officeDocument/2006/relationships/tags" Target="../tags/tag101.xml"/><Relationship Id="rId9" Type="http://schemas.openxmlformats.org/officeDocument/2006/relationships/tags" Target="../tags/tag106.xml"/><Relationship Id="rId14" Type="http://schemas.openxmlformats.org/officeDocument/2006/relationships/tags" Target="../tags/tag111.xml"/><Relationship Id="rId22" Type="http://schemas.openxmlformats.org/officeDocument/2006/relationships/image" Target="../media/image96.png"/><Relationship Id="rId27" Type="http://schemas.openxmlformats.org/officeDocument/2006/relationships/image" Target="../media/image10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13" Type="http://schemas.openxmlformats.org/officeDocument/2006/relationships/image" Target="../media/image90.emf"/><Relationship Id="rId18" Type="http://schemas.openxmlformats.org/officeDocument/2006/relationships/image" Target="../media/image95.png"/><Relationship Id="rId3" Type="http://schemas.openxmlformats.org/officeDocument/2006/relationships/tags" Target="../tags/tag114.xml"/><Relationship Id="rId21" Type="http://schemas.openxmlformats.org/officeDocument/2006/relationships/image" Target="../media/image107.png"/><Relationship Id="rId7" Type="http://schemas.openxmlformats.org/officeDocument/2006/relationships/tags" Target="../tags/tag118.xml"/><Relationship Id="rId12" Type="http://schemas.openxmlformats.org/officeDocument/2006/relationships/image" Target="../media/image88.png"/><Relationship Id="rId17" Type="http://schemas.openxmlformats.org/officeDocument/2006/relationships/image" Target="../media/image4.png"/><Relationship Id="rId2" Type="http://schemas.openxmlformats.org/officeDocument/2006/relationships/tags" Target="../tags/tag113.xml"/><Relationship Id="rId16" Type="http://schemas.openxmlformats.org/officeDocument/2006/relationships/image" Target="../media/image3.png"/><Relationship Id="rId20" Type="http://schemas.openxmlformats.org/officeDocument/2006/relationships/image" Target="../media/image106.emf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11" Type="http://schemas.openxmlformats.org/officeDocument/2006/relationships/image" Target="../media/image104.png"/><Relationship Id="rId5" Type="http://schemas.openxmlformats.org/officeDocument/2006/relationships/tags" Target="../tags/tag11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.xml"/><Relationship Id="rId19" Type="http://schemas.openxmlformats.org/officeDocument/2006/relationships/image" Target="../media/image105.png"/><Relationship Id="rId4" Type="http://schemas.openxmlformats.org/officeDocument/2006/relationships/tags" Target="../tags/tag115.xml"/><Relationship Id="rId9" Type="http://schemas.openxmlformats.org/officeDocument/2006/relationships/tags" Target="../tags/tag120.xml"/><Relationship Id="rId1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28.xml"/><Relationship Id="rId13" Type="http://schemas.openxmlformats.org/officeDocument/2006/relationships/image" Target="../media/image90.emf"/><Relationship Id="rId18" Type="http://schemas.openxmlformats.org/officeDocument/2006/relationships/image" Target="../media/image95.png"/><Relationship Id="rId3" Type="http://schemas.openxmlformats.org/officeDocument/2006/relationships/tags" Target="../tags/tag123.xml"/><Relationship Id="rId21" Type="http://schemas.openxmlformats.org/officeDocument/2006/relationships/image" Target="../media/image111.emf"/><Relationship Id="rId7" Type="http://schemas.openxmlformats.org/officeDocument/2006/relationships/tags" Target="../tags/tag127.xml"/><Relationship Id="rId12" Type="http://schemas.openxmlformats.org/officeDocument/2006/relationships/image" Target="../media/image88.png"/><Relationship Id="rId17" Type="http://schemas.openxmlformats.org/officeDocument/2006/relationships/image" Target="../media/image4.png"/><Relationship Id="rId2" Type="http://schemas.openxmlformats.org/officeDocument/2006/relationships/tags" Target="../tags/tag122.xml"/><Relationship Id="rId16" Type="http://schemas.openxmlformats.org/officeDocument/2006/relationships/image" Target="../media/image3.png"/><Relationship Id="rId20" Type="http://schemas.openxmlformats.org/officeDocument/2006/relationships/image" Target="../media/image110.emf"/><Relationship Id="rId1" Type="http://schemas.openxmlformats.org/officeDocument/2006/relationships/tags" Target="../tags/tag121.xml"/><Relationship Id="rId6" Type="http://schemas.openxmlformats.org/officeDocument/2006/relationships/tags" Target="../tags/tag126.xml"/><Relationship Id="rId11" Type="http://schemas.openxmlformats.org/officeDocument/2006/relationships/image" Target="../media/image108.png"/><Relationship Id="rId5" Type="http://schemas.openxmlformats.org/officeDocument/2006/relationships/tags" Target="../tags/tag12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.xml"/><Relationship Id="rId19" Type="http://schemas.openxmlformats.org/officeDocument/2006/relationships/image" Target="../media/image109.png"/><Relationship Id="rId4" Type="http://schemas.openxmlformats.org/officeDocument/2006/relationships/tags" Target="../tags/tag124.xml"/><Relationship Id="rId9" Type="http://schemas.openxmlformats.org/officeDocument/2006/relationships/tags" Target="../tags/tag129.xml"/><Relationship Id="rId14" Type="http://schemas.openxmlformats.org/officeDocument/2006/relationships/image" Target="../media/image1.png"/><Relationship Id="rId22" Type="http://schemas.openxmlformats.org/officeDocument/2006/relationships/image" Target="../media/image11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37.xml"/><Relationship Id="rId13" Type="http://schemas.openxmlformats.org/officeDocument/2006/relationships/image" Target="../media/image114.png"/><Relationship Id="rId18" Type="http://schemas.openxmlformats.org/officeDocument/2006/relationships/image" Target="../media/image3.png"/><Relationship Id="rId3" Type="http://schemas.openxmlformats.org/officeDocument/2006/relationships/tags" Target="../tags/tag132.xml"/><Relationship Id="rId21" Type="http://schemas.openxmlformats.org/officeDocument/2006/relationships/image" Target="../media/image117.emf"/><Relationship Id="rId7" Type="http://schemas.openxmlformats.org/officeDocument/2006/relationships/tags" Target="../tags/tag136.xml"/><Relationship Id="rId12" Type="http://schemas.openxmlformats.org/officeDocument/2006/relationships/image" Target="../media/image111.emf"/><Relationship Id="rId17" Type="http://schemas.openxmlformats.org/officeDocument/2006/relationships/image" Target="../media/image2.png"/><Relationship Id="rId2" Type="http://schemas.openxmlformats.org/officeDocument/2006/relationships/tags" Target="../tags/tag131.xml"/><Relationship Id="rId16" Type="http://schemas.openxmlformats.org/officeDocument/2006/relationships/image" Target="../media/image1.png"/><Relationship Id="rId20" Type="http://schemas.openxmlformats.org/officeDocument/2006/relationships/image" Target="../media/image95.png"/><Relationship Id="rId1" Type="http://schemas.openxmlformats.org/officeDocument/2006/relationships/tags" Target="../tags/tag130.xml"/><Relationship Id="rId6" Type="http://schemas.openxmlformats.org/officeDocument/2006/relationships/tags" Target="../tags/tag135.xml"/><Relationship Id="rId11" Type="http://schemas.openxmlformats.org/officeDocument/2006/relationships/image" Target="../media/image113.png"/><Relationship Id="rId5" Type="http://schemas.openxmlformats.org/officeDocument/2006/relationships/tags" Target="../tags/tag134.xml"/><Relationship Id="rId15" Type="http://schemas.openxmlformats.org/officeDocument/2006/relationships/image" Target="../media/image116.png"/><Relationship Id="rId10" Type="http://schemas.openxmlformats.org/officeDocument/2006/relationships/slideLayout" Target="../slideLayouts/slideLayout2.xml"/><Relationship Id="rId19" Type="http://schemas.openxmlformats.org/officeDocument/2006/relationships/image" Target="../media/image4.png"/><Relationship Id="rId4" Type="http://schemas.openxmlformats.org/officeDocument/2006/relationships/tags" Target="../tags/tag133.xml"/><Relationship Id="rId9" Type="http://schemas.openxmlformats.org/officeDocument/2006/relationships/tags" Target="../tags/tag138.xml"/><Relationship Id="rId14" Type="http://schemas.openxmlformats.org/officeDocument/2006/relationships/image" Target="../media/image115.emf"/><Relationship Id="rId22" Type="http://schemas.openxmlformats.org/officeDocument/2006/relationships/image" Target="../media/image11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46.xml"/><Relationship Id="rId13" Type="http://schemas.openxmlformats.org/officeDocument/2006/relationships/image" Target="../media/image3.png"/><Relationship Id="rId18" Type="http://schemas.openxmlformats.org/officeDocument/2006/relationships/image" Target="../media/image125.emf"/><Relationship Id="rId3" Type="http://schemas.openxmlformats.org/officeDocument/2006/relationships/tags" Target="../tags/tag141.xml"/><Relationship Id="rId7" Type="http://schemas.openxmlformats.org/officeDocument/2006/relationships/tags" Target="../tags/tag145.xml"/><Relationship Id="rId12" Type="http://schemas.openxmlformats.org/officeDocument/2006/relationships/image" Target="../media/image120.png"/><Relationship Id="rId17" Type="http://schemas.openxmlformats.org/officeDocument/2006/relationships/image" Target="../media/image124.png"/><Relationship Id="rId2" Type="http://schemas.openxmlformats.org/officeDocument/2006/relationships/tags" Target="../tags/tag140.xml"/><Relationship Id="rId16" Type="http://schemas.openxmlformats.org/officeDocument/2006/relationships/image" Target="../media/image123.png"/><Relationship Id="rId1" Type="http://schemas.openxmlformats.org/officeDocument/2006/relationships/tags" Target="../tags/tag139.xml"/><Relationship Id="rId6" Type="http://schemas.openxmlformats.org/officeDocument/2006/relationships/tags" Target="../tags/tag144.xml"/><Relationship Id="rId11" Type="http://schemas.openxmlformats.org/officeDocument/2006/relationships/image" Target="../media/image111.emf"/><Relationship Id="rId5" Type="http://schemas.openxmlformats.org/officeDocument/2006/relationships/tags" Target="../tags/tag143.xml"/><Relationship Id="rId15" Type="http://schemas.openxmlformats.org/officeDocument/2006/relationships/image" Target="../media/image122.png"/><Relationship Id="rId10" Type="http://schemas.openxmlformats.org/officeDocument/2006/relationships/image" Target="../media/image119.png"/><Relationship Id="rId19" Type="http://schemas.openxmlformats.org/officeDocument/2006/relationships/image" Target="../media/image126.png"/><Relationship Id="rId4" Type="http://schemas.openxmlformats.org/officeDocument/2006/relationships/tags" Target="../tags/tag142.xml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2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.png"/><Relationship Id="rId13" Type="http://schemas.openxmlformats.org/officeDocument/2006/relationships/image" Target="../media/image125.emf"/><Relationship Id="rId3" Type="http://schemas.openxmlformats.org/officeDocument/2006/relationships/tags" Target="../tags/tag149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30.png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6" Type="http://schemas.openxmlformats.org/officeDocument/2006/relationships/tags" Target="../tags/tag152.xml"/><Relationship Id="rId11" Type="http://schemas.openxmlformats.org/officeDocument/2006/relationships/image" Target="../media/image129.png"/><Relationship Id="rId5" Type="http://schemas.openxmlformats.org/officeDocument/2006/relationships/tags" Target="../tags/tag151.xml"/><Relationship Id="rId15" Type="http://schemas.openxmlformats.org/officeDocument/2006/relationships/image" Target="../media/image131.png"/><Relationship Id="rId10" Type="http://schemas.openxmlformats.org/officeDocument/2006/relationships/image" Target="../media/image128.png"/><Relationship Id="rId4" Type="http://schemas.openxmlformats.org/officeDocument/2006/relationships/tags" Target="../tags/tag150.xml"/><Relationship Id="rId9" Type="http://schemas.openxmlformats.org/officeDocument/2006/relationships/image" Target="../media/image127.emf"/><Relationship Id="rId14" Type="http://schemas.openxmlformats.org/officeDocument/2006/relationships/image" Target="../media/image12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160.xml"/><Relationship Id="rId13" Type="http://schemas.openxmlformats.org/officeDocument/2006/relationships/image" Target="../media/image132.png"/><Relationship Id="rId18" Type="http://schemas.openxmlformats.org/officeDocument/2006/relationships/image" Target="../media/image125.emf"/><Relationship Id="rId3" Type="http://schemas.openxmlformats.org/officeDocument/2006/relationships/tags" Target="../tags/tag155.xml"/><Relationship Id="rId21" Type="http://schemas.openxmlformats.org/officeDocument/2006/relationships/image" Target="../media/image134.png"/><Relationship Id="rId7" Type="http://schemas.openxmlformats.org/officeDocument/2006/relationships/tags" Target="../tags/tag159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23.png"/><Relationship Id="rId25" Type="http://schemas.openxmlformats.org/officeDocument/2006/relationships/image" Target="../media/image138.emf"/><Relationship Id="rId2" Type="http://schemas.openxmlformats.org/officeDocument/2006/relationships/tags" Target="../tags/tag154.xml"/><Relationship Id="rId16" Type="http://schemas.openxmlformats.org/officeDocument/2006/relationships/image" Target="../media/image122.png"/><Relationship Id="rId20" Type="http://schemas.openxmlformats.org/officeDocument/2006/relationships/image" Target="../media/image133.png"/><Relationship Id="rId1" Type="http://schemas.openxmlformats.org/officeDocument/2006/relationships/tags" Target="../tags/tag153.xml"/><Relationship Id="rId6" Type="http://schemas.openxmlformats.org/officeDocument/2006/relationships/tags" Target="../tags/tag158.xml"/><Relationship Id="rId11" Type="http://schemas.openxmlformats.org/officeDocument/2006/relationships/tags" Target="../tags/tag163.xml"/><Relationship Id="rId24" Type="http://schemas.openxmlformats.org/officeDocument/2006/relationships/image" Target="../media/image137.png"/><Relationship Id="rId5" Type="http://schemas.openxmlformats.org/officeDocument/2006/relationships/tags" Target="../tags/tag157.xml"/><Relationship Id="rId15" Type="http://schemas.openxmlformats.org/officeDocument/2006/relationships/image" Target="../media/image121.png"/><Relationship Id="rId23" Type="http://schemas.openxmlformats.org/officeDocument/2006/relationships/image" Target="../media/image136.png"/><Relationship Id="rId10" Type="http://schemas.openxmlformats.org/officeDocument/2006/relationships/tags" Target="../tags/tag162.xml"/><Relationship Id="rId19" Type="http://schemas.openxmlformats.org/officeDocument/2006/relationships/image" Target="../media/image126.png"/><Relationship Id="rId4" Type="http://schemas.openxmlformats.org/officeDocument/2006/relationships/tags" Target="../tags/tag156.xml"/><Relationship Id="rId9" Type="http://schemas.openxmlformats.org/officeDocument/2006/relationships/tags" Target="../tags/tag161.xml"/><Relationship Id="rId14" Type="http://schemas.openxmlformats.org/officeDocument/2006/relationships/image" Target="../media/image3.png"/><Relationship Id="rId22" Type="http://schemas.openxmlformats.org/officeDocument/2006/relationships/image" Target="../media/image13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7.xml"/><Relationship Id="rId7" Type="http://schemas.openxmlformats.org/officeDocument/2006/relationships/image" Target="../media/image7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122.png"/><Relationship Id="rId18" Type="http://schemas.openxmlformats.org/officeDocument/2006/relationships/image" Target="../media/image141.emf"/><Relationship Id="rId3" Type="http://schemas.openxmlformats.org/officeDocument/2006/relationships/tags" Target="../tags/tag166.xml"/><Relationship Id="rId21" Type="http://schemas.openxmlformats.org/officeDocument/2006/relationships/image" Target="../media/image144.png"/><Relationship Id="rId7" Type="http://schemas.openxmlformats.org/officeDocument/2006/relationships/tags" Target="../tags/tag170.xml"/><Relationship Id="rId12" Type="http://schemas.openxmlformats.org/officeDocument/2006/relationships/image" Target="../media/image121.png"/><Relationship Id="rId17" Type="http://schemas.openxmlformats.org/officeDocument/2006/relationships/image" Target="../media/image140.emf"/><Relationship Id="rId2" Type="http://schemas.openxmlformats.org/officeDocument/2006/relationships/tags" Target="../tags/tag165.xml"/><Relationship Id="rId16" Type="http://schemas.openxmlformats.org/officeDocument/2006/relationships/image" Target="../media/image126.png"/><Relationship Id="rId20" Type="http://schemas.openxmlformats.org/officeDocument/2006/relationships/image" Target="../media/image143.emf"/><Relationship Id="rId1" Type="http://schemas.openxmlformats.org/officeDocument/2006/relationships/tags" Target="../tags/tag164.xml"/><Relationship Id="rId6" Type="http://schemas.openxmlformats.org/officeDocument/2006/relationships/tags" Target="../tags/tag169.xml"/><Relationship Id="rId11" Type="http://schemas.openxmlformats.org/officeDocument/2006/relationships/image" Target="../media/image3.png"/><Relationship Id="rId5" Type="http://schemas.openxmlformats.org/officeDocument/2006/relationships/tags" Target="../tags/tag168.xml"/><Relationship Id="rId15" Type="http://schemas.openxmlformats.org/officeDocument/2006/relationships/image" Target="../media/image125.emf"/><Relationship Id="rId23" Type="http://schemas.openxmlformats.org/officeDocument/2006/relationships/image" Target="../media/image146.emf"/><Relationship Id="rId10" Type="http://schemas.openxmlformats.org/officeDocument/2006/relationships/image" Target="../media/image132.png"/><Relationship Id="rId19" Type="http://schemas.openxmlformats.org/officeDocument/2006/relationships/image" Target="../media/image142.emf"/><Relationship Id="rId4" Type="http://schemas.openxmlformats.org/officeDocument/2006/relationships/tags" Target="../tags/tag167.xml"/><Relationship Id="rId9" Type="http://schemas.openxmlformats.org/officeDocument/2006/relationships/image" Target="../media/image139.emf"/><Relationship Id="rId14" Type="http://schemas.openxmlformats.org/officeDocument/2006/relationships/image" Target="../media/image123.png"/><Relationship Id="rId22" Type="http://schemas.openxmlformats.org/officeDocument/2006/relationships/image" Target="../media/image145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emf"/><Relationship Id="rId13" Type="http://schemas.openxmlformats.org/officeDocument/2006/relationships/image" Target="../media/image123.png"/><Relationship Id="rId3" Type="http://schemas.openxmlformats.org/officeDocument/2006/relationships/tags" Target="../tags/tag173.xml"/><Relationship Id="rId7" Type="http://schemas.openxmlformats.org/officeDocument/2006/relationships/image" Target="../media/image113.png"/><Relationship Id="rId12" Type="http://schemas.openxmlformats.org/officeDocument/2006/relationships/image" Target="../media/image122.png"/><Relationship Id="rId2" Type="http://schemas.openxmlformats.org/officeDocument/2006/relationships/tags" Target="../tags/tag172.xml"/><Relationship Id="rId16" Type="http://schemas.openxmlformats.org/officeDocument/2006/relationships/image" Target="../media/image90.emf"/><Relationship Id="rId1" Type="http://schemas.openxmlformats.org/officeDocument/2006/relationships/tags" Target="../tags/tag171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121.png"/><Relationship Id="rId5" Type="http://schemas.openxmlformats.org/officeDocument/2006/relationships/tags" Target="../tags/tag175.xml"/><Relationship Id="rId15" Type="http://schemas.openxmlformats.org/officeDocument/2006/relationships/image" Target="../media/image148.emf"/><Relationship Id="rId10" Type="http://schemas.openxmlformats.org/officeDocument/2006/relationships/image" Target="../media/image3.png"/><Relationship Id="rId4" Type="http://schemas.openxmlformats.org/officeDocument/2006/relationships/tags" Target="../tags/tag174.xml"/><Relationship Id="rId9" Type="http://schemas.openxmlformats.org/officeDocument/2006/relationships/image" Target="../media/image117.emf"/><Relationship Id="rId14" Type="http://schemas.openxmlformats.org/officeDocument/2006/relationships/image" Target="../media/image147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183.xml"/><Relationship Id="rId13" Type="http://schemas.openxmlformats.org/officeDocument/2006/relationships/image" Target="../media/image149.png"/><Relationship Id="rId18" Type="http://schemas.openxmlformats.org/officeDocument/2006/relationships/image" Target="../media/image154.png"/><Relationship Id="rId3" Type="http://schemas.openxmlformats.org/officeDocument/2006/relationships/tags" Target="../tags/tag178.xml"/><Relationship Id="rId21" Type="http://schemas.openxmlformats.org/officeDocument/2006/relationships/image" Target="../media/image157.png"/><Relationship Id="rId7" Type="http://schemas.openxmlformats.org/officeDocument/2006/relationships/tags" Target="../tags/tag182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53.png"/><Relationship Id="rId2" Type="http://schemas.openxmlformats.org/officeDocument/2006/relationships/tags" Target="../tags/tag177.xml"/><Relationship Id="rId16" Type="http://schemas.openxmlformats.org/officeDocument/2006/relationships/image" Target="../media/image152.png"/><Relationship Id="rId20" Type="http://schemas.openxmlformats.org/officeDocument/2006/relationships/image" Target="../media/image156.png"/><Relationship Id="rId1" Type="http://schemas.openxmlformats.org/officeDocument/2006/relationships/tags" Target="../tags/tag176.xml"/><Relationship Id="rId6" Type="http://schemas.openxmlformats.org/officeDocument/2006/relationships/tags" Target="../tags/tag181.xml"/><Relationship Id="rId11" Type="http://schemas.openxmlformats.org/officeDocument/2006/relationships/tags" Target="../tags/tag186.xml"/><Relationship Id="rId5" Type="http://schemas.openxmlformats.org/officeDocument/2006/relationships/tags" Target="../tags/tag180.xml"/><Relationship Id="rId15" Type="http://schemas.openxmlformats.org/officeDocument/2006/relationships/image" Target="../media/image151.png"/><Relationship Id="rId23" Type="http://schemas.openxmlformats.org/officeDocument/2006/relationships/image" Target="../media/image159.png"/><Relationship Id="rId10" Type="http://schemas.openxmlformats.org/officeDocument/2006/relationships/tags" Target="../tags/tag185.xml"/><Relationship Id="rId19" Type="http://schemas.openxmlformats.org/officeDocument/2006/relationships/image" Target="../media/image155.png"/><Relationship Id="rId4" Type="http://schemas.openxmlformats.org/officeDocument/2006/relationships/tags" Target="../tags/tag179.xml"/><Relationship Id="rId9" Type="http://schemas.openxmlformats.org/officeDocument/2006/relationships/tags" Target="../tags/tag184.xml"/><Relationship Id="rId14" Type="http://schemas.openxmlformats.org/officeDocument/2006/relationships/image" Target="../media/image150.png"/><Relationship Id="rId22" Type="http://schemas.openxmlformats.org/officeDocument/2006/relationships/image" Target="../media/image15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png"/><Relationship Id="rId13" Type="http://schemas.openxmlformats.org/officeDocument/2006/relationships/image" Target="../media/image165.emf"/><Relationship Id="rId3" Type="http://schemas.openxmlformats.org/officeDocument/2006/relationships/tags" Target="../tags/tag189.xml"/><Relationship Id="rId7" Type="http://schemas.openxmlformats.org/officeDocument/2006/relationships/image" Target="../media/image132.png"/><Relationship Id="rId12" Type="http://schemas.openxmlformats.org/officeDocument/2006/relationships/image" Target="../media/image164.png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163.png"/><Relationship Id="rId5" Type="http://schemas.openxmlformats.org/officeDocument/2006/relationships/tags" Target="../tags/tag191.xml"/><Relationship Id="rId15" Type="http://schemas.openxmlformats.org/officeDocument/2006/relationships/image" Target="../media/image167.emf"/><Relationship Id="rId10" Type="http://schemas.openxmlformats.org/officeDocument/2006/relationships/image" Target="../media/image162.emf"/><Relationship Id="rId4" Type="http://schemas.openxmlformats.org/officeDocument/2006/relationships/tags" Target="../tags/tag190.xml"/><Relationship Id="rId9" Type="http://schemas.openxmlformats.org/officeDocument/2006/relationships/image" Target="../media/image161.emf"/><Relationship Id="rId14" Type="http://schemas.openxmlformats.org/officeDocument/2006/relationships/image" Target="../media/image16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94.xml"/><Relationship Id="rId7" Type="http://schemas.openxmlformats.org/officeDocument/2006/relationships/image" Target="../media/image1.png"/><Relationship Id="rId2" Type="http://schemas.openxmlformats.org/officeDocument/2006/relationships/tags" Target="../tags/tag193.xml"/><Relationship Id="rId1" Type="http://schemas.openxmlformats.org/officeDocument/2006/relationships/tags" Target="../tags/tag192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168.png"/><Relationship Id="rId5" Type="http://schemas.openxmlformats.org/officeDocument/2006/relationships/tags" Target="../tags/tag196.xml"/><Relationship Id="rId10" Type="http://schemas.openxmlformats.org/officeDocument/2006/relationships/image" Target="../media/image4.png"/><Relationship Id="rId4" Type="http://schemas.openxmlformats.org/officeDocument/2006/relationships/tags" Target="../tags/tag195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tags" Target="../tags/tag20.xml"/><Relationship Id="rId18" Type="http://schemas.openxmlformats.org/officeDocument/2006/relationships/image" Target="../media/image11.png"/><Relationship Id="rId26" Type="http://schemas.openxmlformats.org/officeDocument/2006/relationships/image" Target="../media/image19.png"/><Relationship Id="rId3" Type="http://schemas.openxmlformats.org/officeDocument/2006/relationships/tags" Target="../tags/tag10.xml"/><Relationship Id="rId21" Type="http://schemas.openxmlformats.org/officeDocument/2006/relationships/image" Target="../media/image14.png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17" Type="http://schemas.openxmlformats.org/officeDocument/2006/relationships/image" Target="../media/image10.png"/><Relationship Id="rId25" Type="http://schemas.openxmlformats.org/officeDocument/2006/relationships/image" Target="../media/image18.png"/><Relationship Id="rId2" Type="http://schemas.openxmlformats.org/officeDocument/2006/relationships/tags" Target="../tags/tag9.xml"/><Relationship Id="rId16" Type="http://schemas.openxmlformats.org/officeDocument/2006/relationships/image" Target="../media/image9.png"/><Relationship Id="rId20" Type="http://schemas.openxmlformats.org/officeDocument/2006/relationships/image" Target="../media/image13.png"/><Relationship Id="rId29" Type="http://schemas.openxmlformats.org/officeDocument/2006/relationships/image" Target="../media/image22.png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24" Type="http://schemas.openxmlformats.org/officeDocument/2006/relationships/image" Target="../media/image17.png"/><Relationship Id="rId5" Type="http://schemas.openxmlformats.org/officeDocument/2006/relationships/tags" Target="../tags/tag12.xml"/><Relationship Id="rId15" Type="http://schemas.openxmlformats.org/officeDocument/2006/relationships/slideLayout" Target="../slideLayouts/slideLayout2.xml"/><Relationship Id="rId23" Type="http://schemas.openxmlformats.org/officeDocument/2006/relationships/image" Target="../media/image16.png"/><Relationship Id="rId28" Type="http://schemas.openxmlformats.org/officeDocument/2006/relationships/image" Target="../media/image21.png"/><Relationship Id="rId10" Type="http://schemas.openxmlformats.org/officeDocument/2006/relationships/tags" Target="../tags/tag17.xml"/><Relationship Id="rId19" Type="http://schemas.openxmlformats.org/officeDocument/2006/relationships/image" Target="../media/image12.png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tags" Target="../tags/tag21.xml"/><Relationship Id="rId22" Type="http://schemas.openxmlformats.org/officeDocument/2006/relationships/image" Target="../media/image15.png"/><Relationship Id="rId27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tags" Target="../tags/tag24.xml"/><Relationship Id="rId7" Type="http://schemas.openxmlformats.org/officeDocument/2006/relationships/image" Target="../media/image25.emf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tags" Target="../tags/tag27.xml"/><Relationship Id="rId7" Type="http://schemas.openxmlformats.org/officeDocument/2006/relationships/image" Target="../media/image27.emf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25.emf"/><Relationship Id="rId11" Type="http://schemas.openxmlformats.org/officeDocument/2006/relationships/image" Target="../media/image31.emf"/><Relationship Id="rId5" Type="http://schemas.openxmlformats.org/officeDocument/2006/relationships/image" Target="../media/image23.png"/><Relationship Id="rId10" Type="http://schemas.openxmlformats.org/officeDocument/2006/relationships/image" Target="../media/image30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9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tags" Target="../tags/tag30.xml"/><Relationship Id="rId21" Type="http://schemas.openxmlformats.org/officeDocument/2006/relationships/image" Target="../media/image41.png"/><Relationship Id="rId7" Type="http://schemas.openxmlformats.org/officeDocument/2006/relationships/tags" Target="../tags/tag34.xml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tags" Target="../tags/tag29.xml"/><Relationship Id="rId16" Type="http://schemas.openxmlformats.org/officeDocument/2006/relationships/image" Target="../media/image36.emf"/><Relationship Id="rId20" Type="http://schemas.openxmlformats.org/officeDocument/2006/relationships/image" Target="../media/image40.png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slideLayout" Target="../slideLayouts/slideLayout2.xml"/><Relationship Id="rId5" Type="http://schemas.openxmlformats.org/officeDocument/2006/relationships/tags" Target="../tags/tag32.xml"/><Relationship Id="rId15" Type="http://schemas.openxmlformats.org/officeDocument/2006/relationships/image" Target="../media/image35.png"/><Relationship Id="rId10" Type="http://schemas.openxmlformats.org/officeDocument/2006/relationships/tags" Target="../tags/tag37.xml"/><Relationship Id="rId19" Type="http://schemas.openxmlformats.org/officeDocument/2006/relationships/image" Target="../media/image39.png"/><Relationship Id="rId4" Type="http://schemas.openxmlformats.org/officeDocument/2006/relationships/tags" Target="../tags/tag31.xml"/><Relationship Id="rId9" Type="http://schemas.openxmlformats.org/officeDocument/2006/relationships/tags" Target="../tags/tag36.xml"/><Relationship Id="rId14" Type="http://schemas.openxmlformats.org/officeDocument/2006/relationships/image" Target="../media/image34.png"/><Relationship Id="rId22" Type="http://schemas.openxmlformats.org/officeDocument/2006/relationships/image" Target="../media/image4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13" Type="http://schemas.openxmlformats.org/officeDocument/2006/relationships/slideLayout" Target="../slideLayouts/slideLayout2.xml"/><Relationship Id="rId18" Type="http://schemas.openxmlformats.org/officeDocument/2006/relationships/image" Target="../media/image40.png"/><Relationship Id="rId26" Type="http://schemas.openxmlformats.org/officeDocument/2006/relationships/image" Target="../media/image48.png"/><Relationship Id="rId3" Type="http://schemas.openxmlformats.org/officeDocument/2006/relationships/tags" Target="../tags/tag40.xml"/><Relationship Id="rId21" Type="http://schemas.openxmlformats.org/officeDocument/2006/relationships/image" Target="../media/image43.png"/><Relationship Id="rId7" Type="http://schemas.openxmlformats.org/officeDocument/2006/relationships/tags" Target="../tags/tag44.xml"/><Relationship Id="rId12" Type="http://schemas.openxmlformats.org/officeDocument/2006/relationships/tags" Target="../tags/tag49.xml"/><Relationship Id="rId17" Type="http://schemas.openxmlformats.org/officeDocument/2006/relationships/image" Target="../media/image39.png"/><Relationship Id="rId25" Type="http://schemas.openxmlformats.org/officeDocument/2006/relationships/image" Target="../media/image47.png"/><Relationship Id="rId2" Type="http://schemas.openxmlformats.org/officeDocument/2006/relationships/tags" Target="../tags/tag39.xml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tags" Target="../tags/tag38.xml"/><Relationship Id="rId6" Type="http://schemas.openxmlformats.org/officeDocument/2006/relationships/tags" Target="../tags/tag43.xml"/><Relationship Id="rId11" Type="http://schemas.openxmlformats.org/officeDocument/2006/relationships/tags" Target="../tags/tag48.xml"/><Relationship Id="rId24" Type="http://schemas.openxmlformats.org/officeDocument/2006/relationships/image" Target="../media/image46.png"/><Relationship Id="rId5" Type="http://schemas.openxmlformats.org/officeDocument/2006/relationships/tags" Target="../tags/tag42.xml"/><Relationship Id="rId15" Type="http://schemas.openxmlformats.org/officeDocument/2006/relationships/image" Target="../media/image37.png"/><Relationship Id="rId23" Type="http://schemas.openxmlformats.org/officeDocument/2006/relationships/image" Target="../media/image45.png"/><Relationship Id="rId10" Type="http://schemas.openxmlformats.org/officeDocument/2006/relationships/tags" Target="../tags/tag47.xml"/><Relationship Id="rId19" Type="http://schemas.openxmlformats.org/officeDocument/2006/relationships/image" Target="../media/image41.png"/><Relationship Id="rId4" Type="http://schemas.openxmlformats.org/officeDocument/2006/relationships/tags" Target="../tags/tag41.xml"/><Relationship Id="rId9" Type="http://schemas.openxmlformats.org/officeDocument/2006/relationships/tags" Target="../tags/tag46.xml"/><Relationship Id="rId14" Type="http://schemas.openxmlformats.org/officeDocument/2006/relationships/image" Target="../media/image32.png"/><Relationship Id="rId22" Type="http://schemas.openxmlformats.org/officeDocument/2006/relationships/image" Target="../media/image44.emf"/><Relationship Id="rId27" Type="http://schemas.openxmlformats.org/officeDocument/2006/relationships/image" Target="../media/image36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57.xml"/><Relationship Id="rId13" Type="http://schemas.openxmlformats.org/officeDocument/2006/relationships/tags" Target="../tags/tag62.xml"/><Relationship Id="rId18" Type="http://schemas.openxmlformats.org/officeDocument/2006/relationships/image" Target="../media/image49.png"/><Relationship Id="rId26" Type="http://schemas.openxmlformats.org/officeDocument/2006/relationships/image" Target="../media/image54.png"/><Relationship Id="rId3" Type="http://schemas.openxmlformats.org/officeDocument/2006/relationships/tags" Target="../tags/tag52.xml"/><Relationship Id="rId21" Type="http://schemas.openxmlformats.org/officeDocument/2006/relationships/image" Target="../media/image51.png"/><Relationship Id="rId7" Type="http://schemas.openxmlformats.org/officeDocument/2006/relationships/tags" Target="../tags/tag56.xml"/><Relationship Id="rId12" Type="http://schemas.openxmlformats.org/officeDocument/2006/relationships/tags" Target="../tags/tag61.xml"/><Relationship Id="rId17" Type="http://schemas.openxmlformats.org/officeDocument/2006/relationships/image" Target="../media/image10.png"/><Relationship Id="rId25" Type="http://schemas.openxmlformats.org/officeDocument/2006/relationships/image" Target="../media/image53.png"/><Relationship Id="rId2" Type="http://schemas.openxmlformats.org/officeDocument/2006/relationships/tags" Target="../tags/tag51.xml"/><Relationship Id="rId16" Type="http://schemas.openxmlformats.org/officeDocument/2006/relationships/image" Target="../media/image9.png"/><Relationship Id="rId20" Type="http://schemas.openxmlformats.org/officeDocument/2006/relationships/image" Target="../media/image13.png"/><Relationship Id="rId29" Type="http://schemas.openxmlformats.org/officeDocument/2006/relationships/image" Target="../media/image57.png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11" Type="http://schemas.openxmlformats.org/officeDocument/2006/relationships/tags" Target="../tags/tag60.xml"/><Relationship Id="rId24" Type="http://schemas.openxmlformats.org/officeDocument/2006/relationships/image" Target="../media/image52.png"/><Relationship Id="rId5" Type="http://schemas.openxmlformats.org/officeDocument/2006/relationships/tags" Target="../tags/tag54.xml"/><Relationship Id="rId15" Type="http://schemas.openxmlformats.org/officeDocument/2006/relationships/slideLayout" Target="../slideLayouts/slideLayout2.xml"/><Relationship Id="rId23" Type="http://schemas.openxmlformats.org/officeDocument/2006/relationships/image" Target="../media/image16.png"/><Relationship Id="rId28" Type="http://schemas.openxmlformats.org/officeDocument/2006/relationships/image" Target="../media/image56.png"/><Relationship Id="rId10" Type="http://schemas.openxmlformats.org/officeDocument/2006/relationships/tags" Target="../tags/tag59.xml"/><Relationship Id="rId19" Type="http://schemas.openxmlformats.org/officeDocument/2006/relationships/image" Target="../media/image50.png"/><Relationship Id="rId4" Type="http://schemas.openxmlformats.org/officeDocument/2006/relationships/tags" Target="../tags/tag53.xml"/><Relationship Id="rId9" Type="http://schemas.openxmlformats.org/officeDocument/2006/relationships/tags" Target="../tags/tag58.xml"/><Relationship Id="rId14" Type="http://schemas.openxmlformats.org/officeDocument/2006/relationships/tags" Target="../tags/tag63.xml"/><Relationship Id="rId22" Type="http://schemas.openxmlformats.org/officeDocument/2006/relationships/image" Target="../media/image15.png"/><Relationship Id="rId27" Type="http://schemas.openxmlformats.org/officeDocument/2006/relationships/image" Target="../media/image55.png"/><Relationship Id="rId30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62.png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12" Type="http://schemas.openxmlformats.org/officeDocument/2006/relationships/image" Target="../media/image61.png"/><Relationship Id="rId17" Type="http://schemas.openxmlformats.org/officeDocument/2006/relationships/image" Target="../media/image66.emf"/><Relationship Id="rId2" Type="http://schemas.openxmlformats.org/officeDocument/2006/relationships/tags" Target="../tags/tag65.xml"/><Relationship Id="rId16" Type="http://schemas.openxmlformats.org/officeDocument/2006/relationships/image" Target="../media/image65.emf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image" Target="../media/image60.png"/><Relationship Id="rId5" Type="http://schemas.openxmlformats.org/officeDocument/2006/relationships/tags" Target="../tags/tag68.xml"/><Relationship Id="rId15" Type="http://schemas.openxmlformats.org/officeDocument/2006/relationships/image" Target="../media/image64.png"/><Relationship Id="rId10" Type="http://schemas.openxmlformats.org/officeDocument/2006/relationships/image" Target="../media/image59.png"/><Relationship Id="rId4" Type="http://schemas.openxmlformats.org/officeDocument/2006/relationships/tags" Target="../tags/tag67.xml"/><Relationship Id="rId9" Type="http://schemas.openxmlformats.org/officeDocument/2006/relationships/image" Target="../media/image58.png"/><Relationship Id="rId14" Type="http://schemas.openxmlformats.org/officeDocument/2006/relationships/image" Target="../media/image6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5EF2C-BB0B-42ED-B519-3861E4CCC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4957" y="253281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dirty="0"/>
              <a:t>Riemannian Framework</a:t>
            </a:r>
            <a:br>
              <a:rPr lang="en-US" dirty="0"/>
            </a:br>
            <a:r>
              <a:rPr lang="en-US" dirty="0"/>
              <a:t>For Signal 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4DF5E8-D966-49DC-B457-3D27676768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20424" y="6296024"/>
            <a:ext cx="1171575" cy="561975"/>
          </a:xfrm>
        </p:spPr>
        <p:txBody>
          <a:bodyPr anchor="ctr"/>
          <a:lstStyle/>
          <a:p>
            <a:r>
              <a:rPr lang="en-US" dirty="0"/>
              <a:t>Or Yair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C2329E-FDC5-4D66-A05C-554F0D93CDF5}"/>
              </a:ext>
            </a:extLst>
          </p:cNvPr>
          <p:cNvCxnSpPr>
            <a:cxnSpLocks/>
          </p:cNvCxnSpPr>
          <p:nvPr/>
        </p:nvCxnSpPr>
        <p:spPr>
          <a:xfrm flipV="1">
            <a:off x="4587875" y="4693483"/>
            <a:ext cx="0" cy="5370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2CA782F-F893-4BE3-827C-9176F6FF1D45}"/>
              </a:ext>
            </a:extLst>
          </p:cNvPr>
          <p:cNvSpPr/>
          <p:nvPr/>
        </p:nvSpPr>
        <p:spPr>
          <a:xfrm>
            <a:off x="822325" y="2329280"/>
            <a:ext cx="4451350" cy="4451350"/>
          </a:xfrm>
          <a:prstGeom prst="ellipse">
            <a:avLst/>
          </a:prstGeom>
          <a:solidFill>
            <a:schemeClr val="accent1">
              <a:alpha val="50000"/>
            </a:schemeClr>
          </a:solidFill>
          <a:scene3d>
            <a:camera prst="orthographicFront">
              <a:rot lat="17099985" lon="0" rev="0"/>
            </a:camera>
            <a:lightRig rig="threePt" dir="t"/>
          </a:scene3d>
          <a:sp3d>
            <a:bevelT w="1879600" h="1619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8638C5-915A-4D83-A52F-5B8B1F52A6E7}"/>
              </a:ext>
            </a:extLst>
          </p:cNvPr>
          <p:cNvCxnSpPr>
            <a:cxnSpLocks/>
          </p:cNvCxnSpPr>
          <p:nvPr/>
        </p:nvCxnSpPr>
        <p:spPr>
          <a:xfrm flipV="1">
            <a:off x="4645025" y="4547433"/>
            <a:ext cx="0" cy="5370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1156143-B6D8-4C35-A51B-496D30181564}"/>
              </a:ext>
            </a:extLst>
          </p:cNvPr>
          <p:cNvCxnSpPr>
            <a:cxnSpLocks/>
          </p:cNvCxnSpPr>
          <p:nvPr/>
        </p:nvCxnSpPr>
        <p:spPr>
          <a:xfrm flipV="1">
            <a:off x="4489449" y="4564895"/>
            <a:ext cx="0" cy="5370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F085316-FB6C-4EF6-BF7F-7C5175AAC0A3}"/>
              </a:ext>
            </a:extLst>
          </p:cNvPr>
          <p:cNvSpPr/>
          <p:nvPr/>
        </p:nvSpPr>
        <p:spPr>
          <a:xfrm>
            <a:off x="4530725" y="5194935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9499998" lon="0" rev="200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2AD48DC-69BA-4AF4-82B3-0A3EFFF6A501}"/>
              </a:ext>
            </a:extLst>
          </p:cNvPr>
          <p:cNvSpPr/>
          <p:nvPr/>
        </p:nvSpPr>
        <p:spPr>
          <a:xfrm>
            <a:off x="4429125" y="5046345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2889651" lon="21381915" rev="1923315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A046B76-7A12-4C1E-89D1-0AF0EC502A28}"/>
              </a:ext>
            </a:extLst>
          </p:cNvPr>
          <p:cNvSpPr/>
          <p:nvPr/>
        </p:nvSpPr>
        <p:spPr>
          <a:xfrm>
            <a:off x="4429125" y="4881245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8899995" lon="0" rev="200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F3347C-70BF-4BFE-901E-62CC1A189E3D}"/>
              </a:ext>
            </a:extLst>
          </p:cNvPr>
          <p:cNvSpPr/>
          <p:nvPr/>
        </p:nvSpPr>
        <p:spPr>
          <a:xfrm>
            <a:off x="4587875" y="5046345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9199996" lon="0" rev="194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CA482B7-B51B-4011-B1E9-28AE1CA21759}"/>
              </a:ext>
            </a:extLst>
          </p:cNvPr>
          <p:cNvSpPr/>
          <p:nvPr/>
        </p:nvSpPr>
        <p:spPr>
          <a:xfrm>
            <a:off x="1953895" y="4693977"/>
            <a:ext cx="114300" cy="1143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orthographicFront">
              <a:rot lat="17999990" lon="0" rev="6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C608FF-5236-4C8B-BAA5-F849B3229815}"/>
              </a:ext>
            </a:extLst>
          </p:cNvPr>
          <p:cNvSpPr/>
          <p:nvPr/>
        </p:nvSpPr>
        <p:spPr>
          <a:xfrm>
            <a:off x="1946275" y="4853305"/>
            <a:ext cx="114300" cy="1143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orthographicFront">
              <a:rot lat="18899995" lon="0" rev="12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2C6C04-AE8A-4146-BA7A-550F72774783}"/>
              </a:ext>
            </a:extLst>
          </p:cNvPr>
          <p:cNvSpPr/>
          <p:nvPr/>
        </p:nvSpPr>
        <p:spPr>
          <a:xfrm>
            <a:off x="1834994" y="4625297"/>
            <a:ext cx="114300" cy="1143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orthographicFront">
              <a:rot lat="18343974" lon="21249787" rev="1467803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EBBC1BA-0788-42B9-A0D1-7C4C077D6502}"/>
              </a:ext>
            </a:extLst>
          </p:cNvPr>
          <p:cNvSpPr/>
          <p:nvPr/>
        </p:nvSpPr>
        <p:spPr>
          <a:xfrm>
            <a:off x="2021205" y="4514513"/>
            <a:ext cx="114300" cy="1143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orthographicFront">
              <a:rot lat="17399987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DDF0E40-F5DE-414E-B4BC-A3771FCF50CE}"/>
              </a:ext>
            </a:extLst>
          </p:cNvPr>
          <p:cNvSpPr/>
          <p:nvPr/>
        </p:nvSpPr>
        <p:spPr>
          <a:xfrm>
            <a:off x="3048001" y="4509333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76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68A8174-48E4-4D28-B8C8-C8C19E24771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775" y="5892800"/>
            <a:ext cx="525780" cy="252984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9CBBD69-F2A3-451E-A628-A4D5645B7866}"/>
              </a:ext>
            </a:extLst>
          </p:cNvPr>
          <p:cNvCxnSpPr>
            <a:cxnSpLocks/>
            <a:stCxn id="18" idx="0"/>
          </p:cNvCxnSpPr>
          <p:nvPr/>
        </p:nvCxnSpPr>
        <p:spPr>
          <a:xfrm flipH="1" flipV="1">
            <a:off x="2039620" y="4967605"/>
            <a:ext cx="360045" cy="9251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2F67277-A117-41FC-8E76-7BD303F26A9C}"/>
              </a:ext>
            </a:extLst>
          </p:cNvPr>
          <p:cNvCxnSpPr>
            <a:cxnSpLocks/>
          </p:cNvCxnSpPr>
          <p:nvPr/>
        </p:nvCxnSpPr>
        <p:spPr>
          <a:xfrm flipV="1">
            <a:off x="2413635" y="5252085"/>
            <a:ext cx="2117090" cy="6407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97CC84CC-EF98-4AB7-A94B-A85D94740F4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062" y="4688797"/>
            <a:ext cx="162239" cy="15561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881A8CD-AE3D-4BF9-9819-1834AE01E53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491" y="6019292"/>
            <a:ext cx="277368" cy="190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D2B7704-0C24-4425-91AC-37C7EF442EC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265" y="4251777"/>
            <a:ext cx="583692" cy="257556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096F87D6-3210-4568-B1D5-AD7D3E453E7F}"/>
              </a:ext>
            </a:extLst>
          </p:cNvPr>
          <p:cNvSpPr/>
          <p:nvPr/>
        </p:nvSpPr>
        <p:spPr>
          <a:xfrm>
            <a:off x="4587875" y="4513143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9457C7D-8DF7-4C19-BBFC-5C05B150B2ED}"/>
              </a:ext>
            </a:extLst>
          </p:cNvPr>
          <p:cNvSpPr/>
          <p:nvPr/>
        </p:nvSpPr>
        <p:spPr>
          <a:xfrm>
            <a:off x="4530725" y="4659193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6F70236-610C-420A-8B46-4716DEE87590}"/>
              </a:ext>
            </a:extLst>
          </p:cNvPr>
          <p:cNvSpPr/>
          <p:nvPr/>
        </p:nvSpPr>
        <p:spPr>
          <a:xfrm>
            <a:off x="4432299" y="4530605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21F0322-92D4-45C7-BB6E-C81899709111}"/>
              </a:ext>
            </a:extLst>
          </p:cNvPr>
          <p:cNvCxnSpPr>
            <a:cxnSpLocks/>
          </p:cNvCxnSpPr>
          <p:nvPr/>
        </p:nvCxnSpPr>
        <p:spPr>
          <a:xfrm flipV="1">
            <a:off x="1889644" y="4542510"/>
            <a:ext cx="0" cy="12858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E4F4EE3F-09BD-4AC0-85C0-EE3F5B7C50E3}"/>
              </a:ext>
            </a:extLst>
          </p:cNvPr>
          <p:cNvSpPr/>
          <p:nvPr/>
        </p:nvSpPr>
        <p:spPr>
          <a:xfrm>
            <a:off x="1834559" y="4473112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BF9E30A-2822-4F0A-AA02-6991F6FE4313}"/>
              </a:ext>
            </a:extLst>
          </p:cNvPr>
          <p:cNvCxnSpPr>
            <a:cxnSpLocks/>
          </p:cNvCxnSpPr>
          <p:nvPr/>
        </p:nvCxnSpPr>
        <p:spPr>
          <a:xfrm flipV="1">
            <a:off x="2071254" y="4447097"/>
            <a:ext cx="0" cy="12858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DFCF44EE-A1CB-4D6C-90DF-EEF104C6FED5}"/>
              </a:ext>
            </a:extLst>
          </p:cNvPr>
          <p:cNvSpPr/>
          <p:nvPr/>
        </p:nvSpPr>
        <p:spPr>
          <a:xfrm>
            <a:off x="2016169" y="4377699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B27385F-2FC8-49AA-99D0-4C768FC57941}"/>
              </a:ext>
            </a:extLst>
          </p:cNvPr>
          <p:cNvCxnSpPr>
            <a:cxnSpLocks/>
          </p:cNvCxnSpPr>
          <p:nvPr/>
        </p:nvCxnSpPr>
        <p:spPr>
          <a:xfrm flipV="1">
            <a:off x="2006109" y="4629127"/>
            <a:ext cx="0" cy="12858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53412B3A-7646-49AF-839D-B5220D888B48}"/>
              </a:ext>
            </a:extLst>
          </p:cNvPr>
          <p:cNvSpPr/>
          <p:nvPr/>
        </p:nvSpPr>
        <p:spPr>
          <a:xfrm>
            <a:off x="1951024" y="4559729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F91E36D-8A3D-4543-A257-A922CD66F8A4}"/>
              </a:ext>
            </a:extLst>
          </p:cNvPr>
          <p:cNvSpPr/>
          <p:nvPr/>
        </p:nvSpPr>
        <p:spPr>
          <a:xfrm>
            <a:off x="908885" y="767180"/>
            <a:ext cx="4506831" cy="7575550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rgbClr val="FF0000"/>
            </a:solidFill>
          </a:ln>
          <a:scene3d>
            <a:camera prst="orthographicFront">
              <a:rot lat="16502247" lon="297770" rev="2130450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740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47A334-2E8C-4CAB-93A0-6323378C5A8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336924"/>
            <a:ext cx="5946517" cy="40577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26EABD8A-9E62-4B81-98A0-E17A1835391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81" b="-10368"/>
          <a:stretch/>
        </p:blipFill>
        <p:spPr>
          <a:xfrm>
            <a:off x="10850799" y="400290"/>
            <a:ext cx="1230909" cy="37267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0CB8B8B2-9B36-46F2-9928-70FA432331FB}"/>
              </a:ext>
            </a:extLst>
          </p:cNvPr>
          <p:cNvGrpSpPr/>
          <p:nvPr/>
        </p:nvGrpSpPr>
        <p:grpSpPr>
          <a:xfrm>
            <a:off x="9468200" y="1138219"/>
            <a:ext cx="2672961" cy="1747373"/>
            <a:chOff x="837883" y="3456152"/>
            <a:chExt cx="3001286" cy="1962006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A0ADA80-A968-44D7-A219-C2A90EA8B7B2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1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7883" y="4287616"/>
              <a:ext cx="278048" cy="292465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F9E5A63-3BAB-4D23-A775-60927D115F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8925" y="4754796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ot"/>
              <a:tailEnd type="triangle"/>
            </a:ln>
            <a:scene3d>
              <a:camera prst="orthographicFront">
                <a:rot lat="0" lon="0" rev="19499999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45D2C22-54E3-42D1-87B9-F27B9898EA7D}"/>
                </a:ext>
              </a:extLst>
            </p:cNvPr>
            <p:cNvCxnSpPr/>
            <p:nvPr/>
          </p:nvCxnSpPr>
          <p:spPr>
            <a:xfrm flipV="1">
              <a:off x="1068925" y="4112900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  <a:scene3d>
              <a:camera prst="orthographicFront">
                <a:rot lat="0" lon="0" rev="21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Arc 44">
              <a:extLst>
                <a:ext uri="{FF2B5EF4-FFF2-40B4-BE49-F238E27FC236}">
                  <a16:creationId xmlns:a16="http://schemas.microsoft.com/office/drawing/2014/main" id="{DCE15002-AE4D-4F50-A3AB-67CBBF85995B}"/>
                </a:ext>
              </a:extLst>
            </p:cNvPr>
            <p:cNvSpPr/>
            <p:nvPr/>
          </p:nvSpPr>
          <p:spPr>
            <a:xfrm rot="2753418">
              <a:off x="1013455" y="3974310"/>
              <a:ext cx="914400" cy="914400"/>
            </a:xfrm>
            <a:prstGeom prst="arc">
              <a:avLst/>
            </a:prstGeom>
            <a:ln w="28575">
              <a:solidFill>
                <a:srgbClr val="A0FAA4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DAAFB707-AF83-4CD6-A7EF-17A3F1F71966}"/>
                </a:ext>
              </a:extLst>
            </p:cNvPr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8544" y="4134806"/>
              <a:ext cx="649224" cy="515112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81897FAD-1EB8-4C3E-A541-A2FE11B5F644}"/>
                </a:ext>
              </a:extLst>
            </p:cNvPr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1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1297" y="3456152"/>
              <a:ext cx="636928" cy="567404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1DAA85CD-AB54-4B53-8C79-D6096ADC82A1}"/>
                </a:ext>
              </a:extLst>
            </p:cNvPr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1297" y="4850754"/>
              <a:ext cx="636928" cy="567404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7CC3D3BF-FC94-4172-83CE-750D6381B38C}"/>
                </a:ext>
              </a:extLst>
            </p:cNvPr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7571" y="4336031"/>
              <a:ext cx="331598" cy="286286"/>
            </a:xfrm>
            <a:prstGeom prst="rect">
              <a:avLst/>
            </a:prstGeom>
          </p:spPr>
        </p:pic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6E1FBD71-BCC9-402C-8593-7AF00D4AE0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73501" y="4212000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  <a:scene3d>
              <a:camera prst="orthographicFront">
                <a:rot lat="0" lon="0" rev="19499999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12646B59-61EA-483F-B708-9324501587E3}"/>
                </a:ext>
              </a:extLst>
            </p:cNvPr>
            <p:cNvCxnSpPr/>
            <p:nvPr/>
          </p:nvCxnSpPr>
          <p:spPr>
            <a:xfrm flipV="1">
              <a:off x="2573501" y="4684393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ot"/>
              <a:tailEnd type="triangle"/>
            </a:ln>
            <a:scene3d>
              <a:camera prst="orthographicFront">
                <a:rot lat="0" lon="0" rev="21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7DB61435-7A5B-49BD-8BC6-8F5552703E6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5" y="1110198"/>
            <a:ext cx="5752952" cy="562135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0EF1A486-5DCD-4F25-AF38-8A8AA323F718}"/>
              </a:ext>
            </a:extLst>
          </p:cNvPr>
          <p:cNvGrpSpPr/>
          <p:nvPr/>
        </p:nvGrpSpPr>
        <p:grpSpPr>
          <a:xfrm>
            <a:off x="9225726" y="3154330"/>
            <a:ext cx="3157909" cy="2497693"/>
            <a:chOff x="428977" y="2110785"/>
            <a:chExt cx="5467859" cy="432470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6A9230A-696F-4861-871B-D4382C6C7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428977" y="2110785"/>
              <a:ext cx="5467859" cy="4324709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5C0292D-BFC6-40E5-87E5-49E0D7655FF4}"/>
                </a:ext>
              </a:extLst>
            </p:cNvPr>
            <p:cNvSpPr/>
            <p:nvPr/>
          </p:nvSpPr>
          <p:spPr>
            <a:xfrm>
              <a:off x="4540313" y="3017106"/>
              <a:ext cx="195263" cy="1190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369BC90-22DB-4B8D-A03F-F786F28A1B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1369" y="3040061"/>
              <a:ext cx="73152" cy="73152"/>
            </a:xfrm>
            <a:prstGeom prst="ellipse">
              <a:avLst/>
            </a:prstGeom>
            <a:solidFill>
              <a:srgbClr val="F9FA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2898E1ED-334B-4055-83C0-7CF82622B307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l="12371" t="61495" r="9322" b="10729"/>
          <a:stretch/>
        </p:blipFill>
        <p:spPr>
          <a:xfrm>
            <a:off x="6173954" y="194989"/>
            <a:ext cx="4575873" cy="78327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93E8C70-1906-4891-8BA3-D5C88F010403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992" y="1977547"/>
            <a:ext cx="1782043" cy="581962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A7ADF10-DD37-4C18-AEAD-02E1085D411B}"/>
              </a:ext>
            </a:extLst>
          </p:cNvPr>
          <p:cNvGrpSpPr/>
          <p:nvPr/>
        </p:nvGrpSpPr>
        <p:grpSpPr>
          <a:xfrm>
            <a:off x="-146083" y="3968508"/>
            <a:ext cx="4999219" cy="2862797"/>
            <a:chOff x="-178988" y="2889548"/>
            <a:chExt cx="6251971" cy="3580184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9599462-8291-4068-AEFB-1CF588B8B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-178988" y="2889548"/>
              <a:ext cx="6251971" cy="358018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49E0388-51CE-47C9-B696-226882CDF4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/>
            <a:srcRect l="900" t="-1" r="1063" b="4091"/>
            <a:stretch/>
          </p:blipFill>
          <p:spPr>
            <a:xfrm>
              <a:off x="4107655" y="3517376"/>
              <a:ext cx="1254919" cy="40692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B4AD252F-E3D7-4DCD-A3FD-B371CEDE3309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4937954" y="1411747"/>
            <a:ext cx="4489625" cy="258861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62F8835-68A0-4264-9C78-717621BD1C23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5080301" y="4028307"/>
            <a:ext cx="4204931" cy="258775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4730BE0-29EF-4E6F-A33B-A9CCB9382A22}"/>
              </a:ext>
            </a:extLst>
          </p:cNvPr>
          <p:cNvSpPr/>
          <p:nvPr/>
        </p:nvSpPr>
        <p:spPr>
          <a:xfrm>
            <a:off x="4867425" y="3586161"/>
            <a:ext cx="273169" cy="368058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80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8358F8B7-82AA-4556-97CA-2DE8604AC3B0}"/>
              </a:ext>
            </a:extLst>
          </p:cNvPr>
          <p:cNvSpPr/>
          <p:nvPr/>
        </p:nvSpPr>
        <p:spPr>
          <a:xfrm>
            <a:off x="2254093" y="844550"/>
            <a:ext cx="4506831" cy="7575550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rgbClr val="FF0000"/>
            </a:solidFill>
          </a:ln>
          <a:scene3d>
            <a:camera prst="orthographicFront">
              <a:rot lat="16502247" lon="297770" rev="2130450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30CB98-FB72-4791-82D8-7E69A500692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336926"/>
            <a:ext cx="6492416" cy="40869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B881826-5A13-4C29-8B85-2B36FAEC70BB}"/>
              </a:ext>
            </a:extLst>
          </p:cNvPr>
          <p:cNvSpPr/>
          <p:nvPr/>
        </p:nvSpPr>
        <p:spPr>
          <a:xfrm>
            <a:off x="2167533" y="2406650"/>
            <a:ext cx="4451350" cy="4451350"/>
          </a:xfrm>
          <a:prstGeom prst="ellipse">
            <a:avLst/>
          </a:prstGeom>
          <a:solidFill>
            <a:schemeClr val="accent1">
              <a:alpha val="50000"/>
            </a:schemeClr>
          </a:solidFill>
          <a:scene3d>
            <a:camera prst="orthographicFront">
              <a:rot lat="17099985" lon="0" rev="0"/>
            </a:camera>
            <a:lightRig rig="threePt" dir="t"/>
          </a:scene3d>
          <a:sp3d>
            <a:bevelT w="1879600" h="1619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63572C-5E56-4330-B5D6-0D2AC0DE5DE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8699" y="6096662"/>
            <a:ext cx="277368" cy="1905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473" y="4329147"/>
            <a:ext cx="626286" cy="219429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2360761"/>
            <a:ext cx="7251813" cy="1397686"/>
          </a:xfrm>
          <a:prstGeom prst="rect">
            <a:avLst/>
          </a:prstGeom>
        </p:spPr>
      </p:pic>
      <p:grpSp>
        <p:nvGrpSpPr>
          <p:cNvPr id="65" name="Group 64"/>
          <p:cNvGrpSpPr/>
          <p:nvPr/>
        </p:nvGrpSpPr>
        <p:grpSpPr>
          <a:xfrm>
            <a:off x="4345270" y="4586703"/>
            <a:ext cx="1672557" cy="839646"/>
            <a:chOff x="4345270" y="4586703"/>
            <a:chExt cx="1672557" cy="839646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C92BBED-A2DC-464D-99A2-DDBA12750D3F}"/>
                </a:ext>
              </a:extLst>
            </p:cNvPr>
            <p:cNvSpPr/>
            <p:nvPr/>
          </p:nvSpPr>
          <p:spPr>
            <a:xfrm>
              <a:off x="5774333" y="5123715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2889651" lon="21381915" rev="1923315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067B2CA-BA3B-4429-B53F-D8837EE3C55F}"/>
                </a:ext>
              </a:extLst>
            </p:cNvPr>
            <p:cNvSpPr/>
            <p:nvPr/>
          </p:nvSpPr>
          <p:spPr>
            <a:xfrm>
              <a:off x="4393209" y="4586703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76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Picture 41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5270" y="4766167"/>
              <a:ext cx="168840" cy="125802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2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4436" y="5300547"/>
              <a:ext cx="153391" cy="125802"/>
            </a:xfrm>
            <a:prstGeom prst="rect">
              <a:avLst/>
            </a:prstGeom>
          </p:spPr>
        </p:pic>
      </p:grpSp>
      <p:grpSp>
        <p:nvGrpSpPr>
          <p:cNvPr id="71" name="Group 70"/>
          <p:cNvGrpSpPr/>
          <p:nvPr/>
        </p:nvGrpSpPr>
        <p:grpSpPr>
          <a:xfrm>
            <a:off x="4514110" y="4367052"/>
            <a:ext cx="1513023" cy="812225"/>
            <a:chOff x="4514110" y="4367052"/>
            <a:chExt cx="1513023" cy="8122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D6B211-650B-4A11-9DE1-F7958BBBEF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34657" y="4642265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1F89161-3527-4FDD-AD8A-91628BE2BFCA}"/>
                </a:ext>
              </a:extLst>
            </p:cNvPr>
            <p:cNvSpPr/>
            <p:nvPr/>
          </p:nvSpPr>
          <p:spPr>
            <a:xfrm>
              <a:off x="5777507" y="4607975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7CD854CA-3A7B-4A5C-82B6-B30D2D0AE6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4110" y="4642265"/>
              <a:ext cx="1260223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Picture 48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2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3935" y="4367052"/>
              <a:ext cx="343198" cy="219602"/>
            </a:xfrm>
            <a:prstGeom prst="rect">
              <a:avLst/>
            </a:prstGeom>
          </p:spPr>
        </p:pic>
      </p:grpSp>
      <p:pic>
        <p:nvPicPr>
          <p:cNvPr id="50" name="Picture 4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1271992"/>
            <a:ext cx="6293333" cy="228571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1651785"/>
            <a:ext cx="5315047" cy="233143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2036150"/>
            <a:ext cx="4064000" cy="228571"/>
          </a:xfrm>
          <a:prstGeom prst="rect">
            <a:avLst/>
          </a:prstGeom>
        </p:spPr>
      </p:pic>
      <p:grpSp>
        <p:nvGrpSpPr>
          <p:cNvPr id="56" name="Group 55"/>
          <p:cNvGrpSpPr/>
          <p:nvPr/>
        </p:nvGrpSpPr>
        <p:grpSpPr>
          <a:xfrm>
            <a:off x="230285" y="2758882"/>
            <a:ext cx="6634456" cy="301920"/>
            <a:chOff x="230285" y="2758882"/>
            <a:chExt cx="6634456" cy="301920"/>
          </a:xfrm>
        </p:grpSpPr>
        <p:sp>
          <p:nvSpPr>
            <p:cNvPr id="53" name="Rectangle 52"/>
            <p:cNvSpPr/>
            <p:nvPr/>
          </p:nvSpPr>
          <p:spPr>
            <a:xfrm>
              <a:off x="230285" y="2758882"/>
              <a:ext cx="1412802" cy="301920"/>
            </a:xfrm>
            <a:prstGeom prst="rect">
              <a:avLst/>
            </a:prstGeom>
            <a:solidFill>
              <a:srgbClr val="F6F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357910" y="2758882"/>
              <a:ext cx="1528289" cy="301920"/>
            </a:xfrm>
            <a:prstGeom prst="rect">
              <a:avLst/>
            </a:prstGeom>
            <a:solidFill>
              <a:srgbClr val="F6F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777169" y="2758882"/>
              <a:ext cx="2087572" cy="301920"/>
            </a:xfrm>
            <a:prstGeom prst="rect">
              <a:avLst/>
            </a:prstGeom>
            <a:solidFill>
              <a:srgbClr val="F6F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300135" y="3080165"/>
            <a:ext cx="6634456" cy="301920"/>
            <a:chOff x="230285" y="2758882"/>
            <a:chExt cx="6634456" cy="301920"/>
          </a:xfrm>
        </p:grpSpPr>
        <p:sp>
          <p:nvSpPr>
            <p:cNvPr id="58" name="Rectangle 57"/>
            <p:cNvSpPr/>
            <p:nvPr/>
          </p:nvSpPr>
          <p:spPr>
            <a:xfrm>
              <a:off x="230285" y="2758882"/>
              <a:ext cx="1412802" cy="301920"/>
            </a:xfrm>
            <a:prstGeom prst="rect">
              <a:avLst/>
            </a:prstGeom>
            <a:solidFill>
              <a:srgbClr val="F6F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357910" y="2758882"/>
              <a:ext cx="1528289" cy="301920"/>
            </a:xfrm>
            <a:prstGeom prst="rect">
              <a:avLst/>
            </a:prstGeom>
            <a:solidFill>
              <a:srgbClr val="F6F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777169" y="2758882"/>
              <a:ext cx="2087572" cy="301920"/>
            </a:xfrm>
            <a:prstGeom prst="rect">
              <a:avLst/>
            </a:prstGeom>
            <a:solidFill>
              <a:srgbClr val="F6F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300135" y="3401448"/>
            <a:ext cx="6976964" cy="335678"/>
            <a:chOff x="230285" y="2725124"/>
            <a:chExt cx="6976964" cy="335678"/>
          </a:xfrm>
        </p:grpSpPr>
        <p:sp>
          <p:nvSpPr>
            <p:cNvPr id="62" name="Rectangle 61"/>
            <p:cNvSpPr/>
            <p:nvPr/>
          </p:nvSpPr>
          <p:spPr>
            <a:xfrm>
              <a:off x="230285" y="2758882"/>
              <a:ext cx="1412802" cy="301920"/>
            </a:xfrm>
            <a:prstGeom prst="rect">
              <a:avLst/>
            </a:prstGeom>
            <a:solidFill>
              <a:srgbClr val="F6F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1816755" y="2725124"/>
              <a:ext cx="2620903" cy="335678"/>
            </a:xfrm>
            <a:prstGeom prst="rect">
              <a:avLst/>
            </a:prstGeom>
            <a:solidFill>
              <a:srgbClr val="F6F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707318" y="2758882"/>
              <a:ext cx="2499931" cy="301920"/>
            </a:xfrm>
            <a:prstGeom prst="rect">
              <a:avLst/>
            </a:prstGeom>
            <a:solidFill>
              <a:srgbClr val="F6F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8" name="Picture 6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334" y="1179704"/>
            <a:ext cx="4763428" cy="455619"/>
          </a:xfrm>
          <a:prstGeom prst="rect">
            <a:avLst/>
          </a:prstGeom>
          <a:ln w="19050">
            <a:solidFill>
              <a:srgbClr val="0070C0"/>
            </a:solidFill>
            <a:prstDash val="sysDash"/>
          </a:ln>
        </p:spPr>
      </p:pic>
      <p:cxnSp>
        <p:nvCxnSpPr>
          <p:cNvPr id="70" name="Straight Arrow Connector 69"/>
          <p:cNvCxnSpPr>
            <a:cxnSpLocks/>
            <a:endCxn id="68" idx="2"/>
          </p:cNvCxnSpPr>
          <p:nvPr/>
        </p:nvCxnSpPr>
        <p:spPr>
          <a:xfrm flipV="1">
            <a:off x="7226217" y="1635323"/>
            <a:ext cx="2322831" cy="1240684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Freeform 72"/>
          <p:cNvSpPr/>
          <p:nvPr/>
        </p:nvSpPr>
        <p:spPr>
          <a:xfrm>
            <a:off x="4448175" y="4648200"/>
            <a:ext cx="1385888" cy="514350"/>
          </a:xfrm>
          <a:custGeom>
            <a:avLst/>
            <a:gdLst>
              <a:gd name="connsiteX0" fmla="*/ 0 w 1385888"/>
              <a:gd name="connsiteY0" fmla="*/ 0 h 514350"/>
              <a:gd name="connsiteX1" fmla="*/ 719138 w 1385888"/>
              <a:gd name="connsiteY1" fmla="*/ 90488 h 514350"/>
              <a:gd name="connsiteX2" fmla="*/ 1385888 w 1385888"/>
              <a:gd name="connsiteY2" fmla="*/ 51435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85888" h="514350">
                <a:moveTo>
                  <a:pt x="0" y="0"/>
                </a:moveTo>
                <a:cubicBezTo>
                  <a:pt x="244078" y="2381"/>
                  <a:pt x="488157" y="4763"/>
                  <a:pt x="719138" y="90488"/>
                </a:cubicBezTo>
                <a:cubicBezTo>
                  <a:pt x="950119" y="176213"/>
                  <a:pt x="1168003" y="345281"/>
                  <a:pt x="1385888" y="514350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3C92BBED-A2DC-464D-99A2-DDBA12750D3F}"/>
              </a:ext>
            </a:extLst>
          </p:cNvPr>
          <p:cNvSpPr/>
          <p:nvPr/>
        </p:nvSpPr>
        <p:spPr>
          <a:xfrm>
            <a:off x="5261332" y="4756104"/>
            <a:ext cx="114300" cy="114300"/>
          </a:xfrm>
          <a:prstGeom prst="ellipse">
            <a:avLst/>
          </a:prstGeom>
          <a:solidFill>
            <a:srgbClr val="00B050"/>
          </a:solidFill>
          <a:ln>
            <a:noFill/>
          </a:ln>
          <a:scene3d>
            <a:camera prst="orthographicFront">
              <a:rot lat="18496575" lon="1560637" rev="1810723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5" name="Picture 7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429" y="5492037"/>
            <a:ext cx="3300281" cy="382947"/>
          </a:xfrm>
          <a:prstGeom prst="rect">
            <a:avLst/>
          </a:prstGeom>
        </p:spPr>
      </p:pic>
      <p:cxnSp>
        <p:nvCxnSpPr>
          <p:cNvPr id="77" name="Straight Arrow Connector 76"/>
          <p:cNvCxnSpPr>
            <a:endCxn id="74" idx="3"/>
          </p:cNvCxnSpPr>
          <p:nvPr/>
        </p:nvCxnSpPr>
        <p:spPr>
          <a:xfrm flipV="1">
            <a:off x="4190467" y="4853665"/>
            <a:ext cx="1087604" cy="627880"/>
          </a:xfrm>
          <a:prstGeom prst="straightConnector1">
            <a:avLst/>
          </a:prstGeom>
          <a:ln w="19050">
            <a:solidFill>
              <a:srgbClr val="3FD44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6015745-A72A-4F3E-AB70-51D66C376734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036" y="1694816"/>
            <a:ext cx="4673452" cy="446870"/>
          </a:xfrm>
          <a:prstGeom prst="rect">
            <a:avLst/>
          </a:prstGeom>
          <a:ln w="19050">
            <a:solidFill>
              <a:srgbClr val="0070C0"/>
            </a:solidFill>
            <a:prstDash val="sysDash"/>
          </a:ln>
        </p:spPr>
      </p:pic>
      <p:cxnSp>
        <p:nvCxnSpPr>
          <p:cNvPr id="81" name="Straight Arrow Connector 80"/>
          <p:cNvCxnSpPr>
            <a:cxnSpLocks/>
            <a:endCxn id="6" idx="2"/>
          </p:cNvCxnSpPr>
          <p:nvPr/>
        </p:nvCxnSpPr>
        <p:spPr>
          <a:xfrm flipV="1">
            <a:off x="7226216" y="2141686"/>
            <a:ext cx="2277546" cy="1126012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0D133D6-DDB9-4B0C-B1CE-F0B9265E99D5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7476594" y="3435206"/>
            <a:ext cx="5309620" cy="3480163"/>
          </a:xfrm>
          <a:prstGeom prst="rect">
            <a:avLst/>
          </a:prstGeom>
        </p:spPr>
      </p:pic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4ABCE78A-3943-4730-914D-58A0BB18C9A2}"/>
              </a:ext>
            </a:extLst>
          </p:cNvPr>
          <p:cNvCxnSpPr/>
          <p:nvPr/>
        </p:nvCxnSpPr>
        <p:spPr>
          <a:xfrm>
            <a:off x="7226216" y="3601444"/>
            <a:ext cx="1912202" cy="17620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060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73" grpId="0" animBg="1"/>
      <p:bldP spid="7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BBE85A9-153F-4031-8EAB-819E3E77FEE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336924"/>
            <a:ext cx="7420739" cy="58093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4730BE0-29EF-4E6F-A33B-A9CCB9382A22}"/>
              </a:ext>
            </a:extLst>
          </p:cNvPr>
          <p:cNvSpPr/>
          <p:nvPr/>
        </p:nvSpPr>
        <p:spPr>
          <a:xfrm>
            <a:off x="4867425" y="3586161"/>
            <a:ext cx="273169" cy="368058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97893884-CDBF-4E6E-BAE9-0250A2F9E2E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93" y="1196396"/>
            <a:ext cx="6139098" cy="1855078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B520EA27-C231-4976-84C5-B6499152234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93" y="3552626"/>
            <a:ext cx="5948172" cy="54254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7CBA4EC-318B-4092-B846-4F35F2DC54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03567" y="729456"/>
            <a:ext cx="5912895" cy="2856705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473882CC-9251-4AD7-A5F2-B8AFB2A73C9B}"/>
              </a:ext>
            </a:extLst>
          </p:cNvPr>
          <p:cNvGrpSpPr/>
          <p:nvPr/>
        </p:nvGrpSpPr>
        <p:grpSpPr>
          <a:xfrm>
            <a:off x="9086525" y="3757536"/>
            <a:ext cx="3097041" cy="3010315"/>
            <a:chOff x="8899727" y="3764396"/>
            <a:chExt cx="3097041" cy="3010315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8AD066CE-3857-468C-B057-59765C680FE1}"/>
                </a:ext>
              </a:extLst>
            </p:cNvPr>
            <p:cNvGrpSpPr/>
            <p:nvPr/>
          </p:nvGrpSpPr>
          <p:grpSpPr>
            <a:xfrm>
              <a:off x="8899727" y="4162425"/>
              <a:ext cx="3097041" cy="2612286"/>
              <a:chOff x="8861627" y="3256009"/>
              <a:chExt cx="3097041" cy="2612286"/>
            </a:xfrm>
          </p:grpSpPr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1FF489DB-8FC5-426E-9D94-BE4A60A6C6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861627" y="3256009"/>
                <a:ext cx="3097041" cy="2612286"/>
              </a:xfrm>
              <a:prstGeom prst="rect">
                <a:avLst/>
              </a:prstGeom>
            </p:spPr>
          </p:pic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66DB2EB-47D2-4605-90FC-D2982964A1DE}"/>
                  </a:ext>
                </a:extLst>
              </p:cNvPr>
              <p:cNvSpPr/>
              <p:nvPr/>
            </p:nvSpPr>
            <p:spPr>
              <a:xfrm>
                <a:off x="10271125" y="4017053"/>
                <a:ext cx="181091" cy="181091"/>
              </a:xfrm>
              <a:prstGeom prst="ellipse">
                <a:avLst/>
              </a:prstGeom>
              <a:solidFill>
                <a:srgbClr val="0072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8658FA0D-C873-46C6-9C9E-206F09066E4A}"/>
                  </a:ext>
                </a:extLst>
              </p:cNvPr>
              <p:cNvSpPr/>
              <p:nvPr/>
            </p:nvSpPr>
            <p:spPr>
              <a:xfrm>
                <a:off x="10271125" y="4596173"/>
                <a:ext cx="181091" cy="181091"/>
              </a:xfrm>
              <a:prstGeom prst="ellipse">
                <a:avLst/>
              </a:prstGeom>
              <a:solidFill>
                <a:srgbClr val="D953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D218D09D-26AD-40C3-A5F5-61E4418291D7}"/>
                  </a:ext>
                </a:extLst>
              </p:cNvPr>
              <p:cNvSpPr/>
              <p:nvPr/>
            </p:nvSpPr>
            <p:spPr>
              <a:xfrm>
                <a:off x="10271125" y="5190533"/>
                <a:ext cx="181091" cy="181091"/>
              </a:xfrm>
              <a:prstGeom prst="ellipse">
                <a:avLst/>
              </a:prstGeom>
              <a:solidFill>
                <a:srgbClr val="EDB12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550990B-CB7A-4BD6-B849-596846DA2594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65217" y="3764396"/>
              <a:ext cx="2766060" cy="184404"/>
            </a:xfrm>
            <a:prstGeom prst="rect">
              <a:avLst/>
            </a:prstGeom>
          </p:spPr>
        </p:pic>
      </p:grpSp>
      <p:pic>
        <p:nvPicPr>
          <p:cNvPr id="77" name="Picture 76">
            <a:extLst>
              <a:ext uri="{FF2B5EF4-FFF2-40B4-BE49-F238E27FC236}">
                <a16:creationId xmlns:a16="http://schemas.microsoft.com/office/drawing/2014/main" id="{E2DEE9EE-C527-4D24-BEB7-255B6C2509F4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93" y="5676819"/>
            <a:ext cx="6701028" cy="25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7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08D4FC-7FFC-4674-84F1-33CD349AA94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336925"/>
            <a:ext cx="9239433" cy="51962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7A4FB8F-1660-44D6-9C98-50236DC194FC}"/>
              </a:ext>
            </a:extLst>
          </p:cNvPr>
          <p:cNvCxnSpPr>
            <a:cxnSpLocks/>
          </p:cNvCxnSpPr>
          <p:nvPr/>
        </p:nvCxnSpPr>
        <p:spPr>
          <a:xfrm flipV="1">
            <a:off x="4586322" y="4752191"/>
            <a:ext cx="0" cy="5370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A1594FAD-B208-416F-BB57-7CB2237C9A9E}"/>
              </a:ext>
            </a:extLst>
          </p:cNvPr>
          <p:cNvSpPr/>
          <p:nvPr/>
        </p:nvSpPr>
        <p:spPr>
          <a:xfrm>
            <a:off x="820772" y="2387988"/>
            <a:ext cx="4451350" cy="4451350"/>
          </a:xfrm>
          <a:prstGeom prst="ellipse">
            <a:avLst/>
          </a:prstGeom>
          <a:solidFill>
            <a:schemeClr val="accent1">
              <a:alpha val="50000"/>
            </a:schemeClr>
          </a:solidFill>
          <a:scene3d>
            <a:camera prst="orthographicFront">
              <a:rot lat="17099985" lon="0" rev="0"/>
            </a:camera>
            <a:lightRig rig="threePt" dir="t"/>
          </a:scene3d>
          <a:sp3d>
            <a:bevelT w="1879600" h="1619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68E0A72-9AB9-4324-B5A8-588DCA816E7B}"/>
              </a:ext>
            </a:extLst>
          </p:cNvPr>
          <p:cNvCxnSpPr>
            <a:cxnSpLocks/>
          </p:cNvCxnSpPr>
          <p:nvPr/>
        </p:nvCxnSpPr>
        <p:spPr>
          <a:xfrm flipV="1">
            <a:off x="4643472" y="4606141"/>
            <a:ext cx="0" cy="5370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1B0118-2568-44AE-82C7-154947ADDD04}"/>
              </a:ext>
            </a:extLst>
          </p:cNvPr>
          <p:cNvCxnSpPr>
            <a:cxnSpLocks/>
          </p:cNvCxnSpPr>
          <p:nvPr/>
        </p:nvCxnSpPr>
        <p:spPr>
          <a:xfrm flipV="1">
            <a:off x="4487896" y="4623603"/>
            <a:ext cx="0" cy="5370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76DC473B-264B-448E-93F7-1C2B70E342FF}"/>
              </a:ext>
            </a:extLst>
          </p:cNvPr>
          <p:cNvSpPr/>
          <p:nvPr/>
        </p:nvSpPr>
        <p:spPr>
          <a:xfrm>
            <a:off x="4529172" y="5253643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9499998" lon="0" rev="200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C7C81EB-D122-4A38-866C-C6A2705A765D}"/>
              </a:ext>
            </a:extLst>
          </p:cNvPr>
          <p:cNvSpPr/>
          <p:nvPr/>
        </p:nvSpPr>
        <p:spPr>
          <a:xfrm>
            <a:off x="4427572" y="5105053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2889651" lon="21381915" rev="1923315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B1DCA02-8B58-4069-BD59-30FBA5B8FCC9}"/>
              </a:ext>
            </a:extLst>
          </p:cNvPr>
          <p:cNvSpPr/>
          <p:nvPr/>
        </p:nvSpPr>
        <p:spPr>
          <a:xfrm>
            <a:off x="4427572" y="4939953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8899995" lon="0" rev="200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595212D-3D4C-4065-9541-0815BD3E4FF4}"/>
              </a:ext>
            </a:extLst>
          </p:cNvPr>
          <p:cNvSpPr/>
          <p:nvPr/>
        </p:nvSpPr>
        <p:spPr>
          <a:xfrm>
            <a:off x="4586322" y="5105053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9199996" lon="0" rev="194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200722-A0D5-43E3-ABB2-6E86D3BBBF97}"/>
              </a:ext>
            </a:extLst>
          </p:cNvPr>
          <p:cNvSpPr/>
          <p:nvPr/>
        </p:nvSpPr>
        <p:spPr>
          <a:xfrm>
            <a:off x="1952342" y="4752685"/>
            <a:ext cx="114300" cy="1143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orthographicFront">
              <a:rot lat="17999990" lon="0" rev="6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7E5205B-F614-49CF-9ED0-5C43DB492467}"/>
              </a:ext>
            </a:extLst>
          </p:cNvPr>
          <p:cNvSpPr/>
          <p:nvPr/>
        </p:nvSpPr>
        <p:spPr>
          <a:xfrm>
            <a:off x="1944722" y="4912013"/>
            <a:ext cx="114300" cy="1143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orthographicFront">
              <a:rot lat="18899995" lon="0" rev="12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E47BFBA-DDED-4B5E-8D6B-60FD469D3F34}"/>
              </a:ext>
            </a:extLst>
          </p:cNvPr>
          <p:cNvSpPr/>
          <p:nvPr/>
        </p:nvSpPr>
        <p:spPr>
          <a:xfrm>
            <a:off x="1833441" y="4684005"/>
            <a:ext cx="114300" cy="1143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orthographicFront">
              <a:rot lat="18343974" lon="21249787" rev="1467803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0C641C9-EBB4-486A-8AD4-A79BA3090C80}"/>
              </a:ext>
            </a:extLst>
          </p:cNvPr>
          <p:cNvSpPr/>
          <p:nvPr/>
        </p:nvSpPr>
        <p:spPr>
          <a:xfrm>
            <a:off x="2019652" y="4573221"/>
            <a:ext cx="114300" cy="1143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orthographicFront">
              <a:rot lat="17399987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B7327BE-B78C-4136-BB4E-2C2B2325B8A8}"/>
              </a:ext>
            </a:extLst>
          </p:cNvPr>
          <p:cNvSpPr/>
          <p:nvPr/>
        </p:nvSpPr>
        <p:spPr>
          <a:xfrm>
            <a:off x="3046448" y="4568041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76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4EED0C3-241B-482B-84BE-76B1AA0BC26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222" y="5951508"/>
            <a:ext cx="525780" cy="252984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2A8FE70-6AD4-4C6A-9B33-73B1D3C21FA3}"/>
              </a:ext>
            </a:extLst>
          </p:cNvPr>
          <p:cNvCxnSpPr>
            <a:cxnSpLocks/>
            <a:stCxn id="32" idx="0"/>
          </p:cNvCxnSpPr>
          <p:nvPr/>
        </p:nvCxnSpPr>
        <p:spPr>
          <a:xfrm flipH="1" flipV="1">
            <a:off x="2038067" y="5026313"/>
            <a:ext cx="360045" cy="9251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E22DED9-B958-4D74-9BAB-20AB29E6E81D}"/>
              </a:ext>
            </a:extLst>
          </p:cNvPr>
          <p:cNvCxnSpPr>
            <a:cxnSpLocks/>
          </p:cNvCxnSpPr>
          <p:nvPr/>
        </p:nvCxnSpPr>
        <p:spPr>
          <a:xfrm flipV="1">
            <a:off x="2412082" y="5310793"/>
            <a:ext cx="2117090" cy="6407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8B3F9621-1DA0-46B7-AA4C-6263846BB0D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509" y="4747505"/>
            <a:ext cx="162239" cy="15561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893C2E4-7231-4318-874D-1ABA2D161AE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938" y="6078000"/>
            <a:ext cx="277368" cy="1905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568C231-A28A-439C-90E9-69B61F7D0E6F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2" y="4310485"/>
            <a:ext cx="583692" cy="257556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7832E21C-EA19-4379-97A5-FFB7801BB64C}"/>
              </a:ext>
            </a:extLst>
          </p:cNvPr>
          <p:cNvSpPr/>
          <p:nvPr/>
        </p:nvSpPr>
        <p:spPr>
          <a:xfrm>
            <a:off x="4586322" y="4571851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99BCC59-1886-4475-9B47-DFFE3BB8FBBB}"/>
              </a:ext>
            </a:extLst>
          </p:cNvPr>
          <p:cNvSpPr/>
          <p:nvPr/>
        </p:nvSpPr>
        <p:spPr>
          <a:xfrm>
            <a:off x="4529172" y="4717901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7BD6BF9-33A0-4334-AB49-92DC3191F170}"/>
              </a:ext>
            </a:extLst>
          </p:cNvPr>
          <p:cNvSpPr/>
          <p:nvPr/>
        </p:nvSpPr>
        <p:spPr>
          <a:xfrm>
            <a:off x="4430746" y="4589313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E9C1122-8D27-4468-B1BB-7A94FD4CCB65}"/>
              </a:ext>
            </a:extLst>
          </p:cNvPr>
          <p:cNvCxnSpPr>
            <a:cxnSpLocks/>
          </p:cNvCxnSpPr>
          <p:nvPr/>
        </p:nvCxnSpPr>
        <p:spPr>
          <a:xfrm flipV="1">
            <a:off x="1888091" y="4601218"/>
            <a:ext cx="0" cy="12858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3F18540-F0E7-42ED-A92E-22DD70174DA6}"/>
              </a:ext>
            </a:extLst>
          </p:cNvPr>
          <p:cNvSpPr/>
          <p:nvPr/>
        </p:nvSpPr>
        <p:spPr>
          <a:xfrm>
            <a:off x="1833006" y="4531820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8C4E3EA-06F2-466B-BAB7-B05E5878A44E}"/>
              </a:ext>
            </a:extLst>
          </p:cNvPr>
          <p:cNvCxnSpPr>
            <a:cxnSpLocks/>
          </p:cNvCxnSpPr>
          <p:nvPr/>
        </p:nvCxnSpPr>
        <p:spPr>
          <a:xfrm flipV="1">
            <a:off x="2069701" y="4505805"/>
            <a:ext cx="0" cy="12858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E7AD2A90-89AA-439D-B7D7-842C93500D5F}"/>
              </a:ext>
            </a:extLst>
          </p:cNvPr>
          <p:cNvSpPr/>
          <p:nvPr/>
        </p:nvSpPr>
        <p:spPr>
          <a:xfrm>
            <a:off x="2014616" y="4436407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71ECC1F-1463-4C12-A68D-F90E6D18F0E1}"/>
              </a:ext>
            </a:extLst>
          </p:cNvPr>
          <p:cNvCxnSpPr>
            <a:cxnSpLocks/>
          </p:cNvCxnSpPr>
          <p:nvPr/>
        </p:nvCxnSpPr>
        <p:spPr>
          <a:xfrm flipV="1">
            <a:off x="2004556" y="4687835"/>
            <a:ext cx="0" cy="12858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DAA01CE3-D5BD-4F3D-B94F-83A94EB36C05}"/>
              </a:ext>
            </a:extLst>
          </p:cNvPr>
          <p:cNvSpPr/>
          <p:nvPr/>
        </p:nvSpPr>
        <p:spPr>
          <a:xfrm>
            <a:off x="1949471" y="4618437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299988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7D8D469-6753-4F8B-923F-173553306BBF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002" y="3615343"/>
            <a:ext cx="1104900" cy="266700"/>
          </a:xfrm>
          <a:prstGeom prst="rect">
            <a:avLst/>
          </a:prstGeom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D930796-D6F5-4813-9D37-1A193EBB47EB}"/>
              </a:ext>
            </a:extLst>
          </p:cNvPr>
          <p:cNvCxnSpPr>
            <a:stCxn id="55" idx="2"/>
          </p:cNvCxnSpPr>
          <p:nvPr/>
        </p:nvCxnSpPr>
        <p:spPr>
          <a:xfrm flipH="1">
            <a:off x="2128916" y="3882043"/>
            <a:ext cx="1084536" cy="5409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CEAABEE-7B4E-4A62-8B46-DE9403867986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3213452" y="3882043"/>
            <a:ext cx="1230829" cy="6859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5D74F70-1160-47F4-92D9-09511FC9F1AB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1464715"/>
            <a:ext cx="5622161" cy="5765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A525F0-DCBE-4EB2-B986-E8FFD1C0E22C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2204731"/>
            <a:ext cx="4102608" cy="252984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85C1AD36-E962-4138-BF62-6543C2F2ACFA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2618899"/>
            <a:ext cx="4427220" cy="277368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5D54AB6D-D156-4064-8E11-536186694056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938" y="2580383"/>
            <a:ext cx="2964180" cy="541020"/>
          </a:xfrm>
          <a:prstGeom prst="rect">
            <a:avLst/>
          </a:prstGeom>
        </p:spPr>
      </p:pic>
      <p:pic>
        <p:nvPicPr>
          <p:cNvPr id="147" name="Picture 146">
            <a:extLst>
              <a:ext uri="{FF2B5EF4-FFF2-40B4-BE49-F238E27FC236}">
                <a16:creationId xmlns:a16="http://schemas.microsoft.com/office/drawing/2014/main" id="{9D7CF4CF-4C39-42D9-AE4C-8CC680B580B4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3173908"/>
            <a:ext cx="6751320" cy="268224"/>
          </a:xfrm>
          <a:prstGeom prst="rect">
            <a:avLst/>
          </a:prstGeom>
        </p:spPr>
      </p:pic>
      <p:sp>
        <p:nvSpPr>
          <p:cNvPr id="135" name="Rectangle 134">
            <a:extLst>
              <a:ext uri="{FF2B5EF4-FFF2-40B4-BE49-F238E27FC236}">
                <a16:creationId xmlns:a16="http://schemas.microsoft.com/office/drawing/2014/main" id="{CFF8E49A-A9CD-483F-BED3-A3CE98FB3BD9}"/>
              </a:ext>
            </a:extLst>
          </p:cNvPr>
          <p:cNvSpPr/>
          <p:nvPr/>
        </p:nvSpPr>
        <p:spPr>
          <a:xfrm>
            <a:off x="907332" y="825888"/>
            <a:ext cx="4506831" cy="7575550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rgbClr val="FF0000"/>
            </a:solidFill>
          </a:ln>
          <a:scene3d>
            <a:camera prst="orthographicFront">
              <a:rot lat="16502247" lon="297770" rev="2130450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5" name="Picture 154">
            <a:extLst>
              <a:ext uri="{FF2B5EF4-FFF2-40B4-BE49-F238E27FC236}">
                <a16:creationId xmlns:a16="http://schemas.microsoft.com/office/drawing/2014/main" id="{BDEA7697-41FB-4E36-8E0E-D770758B755D}"/>
              </a:ext>
            </a:extLst>
          </p:cNvPr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617" y="4284006"/>
            <a:ext cx="5788152" cy="533400"/>
          </a:xfrm>
          <a:prstGeom prst="rect">
            <a:avLst/>
          </a:prstGeom>
        </p:spPr>
      </p:pic>
      <p:grpSp>
        <p:nvGrpSpPr>
          <p:cNvPr id="153" name="Group 152">
            <a:extLst>
              <a:ext uri="{FF2B5EF4-FFF2-40B4-BE49-F238E27FC236}">
                <a16:creationId xmlns:a16="http://schemas.microsoft.com/office/drawing/2014/main" id="{9A9E1218-3D02-4B65-B4E8-BFD1DC4C4B00}"/>
              </a:ext>
            </a:extLst>
          </p:cNvPr>
          <p:cNvGrpSpPr/>
          <p:nvPr/>
        </p:nvGrpSpPr>
        <p:grpSpPr>
          <a:xfrm>
            <a:off x="7460332" y="5039316"/>
            <a:ext cx="3036607" cy="470536"/>
            <a:chOff x="7460332" y="5160615"/>
            <a:chExt cx="3036607" cy="470536"/>
          </a:xfrm>
        </p:grpSpPr>
        <p:pic>
          <p:nvPicPr>
            <p:cNvPr id="149" name="Picture 148">
              <a:extLst>
                <a:ext uri="{FF2B5EF4-FFF2-40B4-BE49-F238E27FC236}">
                  <a16:creationId xmlns:a16="http://schemas.microsoft.com/office/drawing/2014/main" id="{825B7CCA-AC27-4073-89D5-E5BF18B409FE}"/>
                </a:ext>
              </a:extLst>
            </p:cNvPr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2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5219" y="5257961"/>
              <a:ext cx="2846832" cy="275844"/>
            </a:xfrm>
            <a:prstGeom prst="rect">
              <a:avLst/>
            </a:prstGeom>
            <a:ln>
              <a:noFill/>
            </a:ln>
          </p:spPr>
        </p:pic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5C69D01A-E967-4469-A36A-AB4D005F299B}"/>
                </a:ext>
              </a:extLst>
            </p:cNvPr>
            <p:cNvSpPr/>
            <p:nvPr/>
          </p:nvSpPr>
          <p:spPr>
            <a:xfrm>
              <a:off x="7460332" y="5160615"/>
              <a:ext cx="3036607" cy="47053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7" name="Picture 156">
            <a:extLst>
              <a:ext uri="{FF2B5EF4-FFF2-40B4-BE49-F238E27FC236}">
                <a16:creationId xmlns:a16="http://schemas.microsoft.com/office/drawing/2014/main" id="{9520EE16-A992-48F6-B728-BEAC22EC84D5}"/>
              </a:ext>
            </a:extLst>
          </p:cNvPr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945" y="5814348"/>
            <a:ext cx="5707380" cy="52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125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44" grpId="0" animBg="1"/>
      <p:bldP spid="45" grpId="0" animBg="1"/>
      <p:bldP spid="46" grpId="0" animBg="1"/>
      <p:bldP spid="48" grpId="0" animBg="1"/>
      <p:bldP spid="52" grpId="0" animBg="1"/>
      <p:bldP spid="54" grpId="0" animBg="1"/>
      <p:bldP spid="13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03280-9F27-4658-B158-E9F63E4EF34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336924"/>
            <a:ext cx="7347758" cy="41161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4730BE0-29EF-4E6F-A33B-A9CCB9382A22}"/>
              </a:ext>
            </a:extLst>
          </p:cNvPr>
          <p:cNvSpPr/>
          <p:nvPr/>
        </p:nvSpPr>
        <p:spPr>
          <a:xfrm>
            <a:off x="4867425" y="3586161"/>
            <a:ext cx="273169" cy="368058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3C12A69-A460-414E-8851-5BE470A8010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442" y="1977547"/>
            <a:ext cx="4406558" cy="133154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40A1211-BA10-48B6-BCB2-E75EA9B9FB0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53640" y="48772"/>
            <a:ext cx="3992236" cy="1928775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DDC6F2F4-5BA1-4B84-B175-95F91DEE2ED3}"/>
              </a:ext>
            </a:extLst>
          </p:cNvPr>
          <p:cNvGrpSpPr/>
          <p:nvPr/>
        </p:nvGrpSpPr>
        <p:grpSpPr>
          <a:xfrm>
            <a:off x="7692025" y="878175"/>
            <a:ext cx="4593391" cy="7575550"/>
            <a:chOff x="3632200" y="-652045"/>
            <a:chExt cx="4593391" cy="757555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F71549-02AD-4DB4-898D-2BC3E5E8ED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7750" y="3274258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3969C8E-AD09-472B-B7BD-218BC8CFCD98}"/>
                </a:ext>
              </a:extLst>
            </p:cNvPr>
            <p:cNvSpPr/>
            <p:nvPr/>
          </p:nvSpPr>
          <p:spPr>
            <a:xfrm>
              <a:off x="3632200" y="910055"/>
              <a:ext cx="4451350" cy="445135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scene3d>
              <a:camera prst="orthographicFront">
                <a:rot lat="17099985" lon="0" rev="0"/>
              </a:camera>
              <a:lightRig rig="threePt" dir="t"/>
            </a:scene3d>
            <a:sp3d>
              <a:bevelT w="1879600" h="1619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9180982-EE3A-4563-B99B-3D18811F03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4900" y="3128208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35E1E9F-0553-4EAA-A245-DB1330E7DE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99324" y="3145670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40B1654-FB56-4A59-B9FF-7FE075309D34}"/>
                </a:ext>
              </a:extLst>
            </p:cNvPr>
            <p:cNvSpPr/>
            <p:nvPr/>
          </p:nvSpPr>
          <p:spPr>
            <a:xfrm>
              <a:off x="7340600" y="377571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9499998" lon="0" rev="200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DAFD57CA-554E-4464-AC2A-9779DB62FE09}"/>
                </a:ext>
              </a:extLst>
            </p:cNvPr>
            <p:cNvSpPr/>
            <p:nvPr/>
          </p:nvSpPr>
          <p:spPr>
            <a:xfrm>
              <a:off x="7239000" y="36271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2889651" lon="21381915" rev="1923315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EECD7D4-57EF-48C7-ACD7-19CB4C3E3652}"/>
                </a:ext>
              </a:extLst>
            </p:cNvPr>
            <p:cNvSpPr/>
            <p:nvPr/>
          </p:nvSpPr>
          <p:spPr>
            <a:xfrm>
              <a:off x="7239000" y="34620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8899995" lon="0" rev="200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088CA88-E5D1-4279-9728-3B84F28B0B5E}"/>
                </a:ext>
              </a:extLst>
            </p:cNvPr>
            <p:cNvSpPr/>
            <p:nvPr/>
          </p:nvSpPr>
          <p:spPr>
            <a:xfrm>
              <a:off x="7397750" y="36271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9199996" lon="0" rev="194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EF72FFB9-D5A9-4DE6-8B6D-1359D5690DE7}"/>
                </a:ext>
              </a:extLst>
            </p:cNvPr>
            <p:cNvSpPr/>
            <p:nvPr/>
          </p:nvSpPr>
          <p:spPr>
            <a:xfrm>
              <a:off x="4763770" y="3274752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7999990" lon="0" rev="6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4BA919C1-2364-44C2-A49F-A6704D320855}"/>
                </a:ext>
              </a:extLst>
            </p:cNvPr>
            <p:cNvSpPr/>
            <p:nvPr/>
          </p:nvSpPr>
          <p:spPr>
            <a:xfrm>
              <a:off x="4756150" y="3434080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8899995" lon="0" rev="1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6B48545-6E10-4A0B-B2EA-F701AC600875}"/>
                </a:ext>
              </a:extLst>
            </p:cNvPr>
            <p:cNvSpPr/>
            <p:nvPr/>
          </p:nvSpPr>
          <p:spPr>
            <a:xfrm>
              <a:off x="4644869" y="3206072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8343974" lon="21249787" rev="1467803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23AD50C6-4996-416C-BB4A-E8A0AAA34243}"/>
                </a:ext>
              </a:extLst>
            </p:cNvPr>
            <p:cNvSpPr/>
            <p:nvPr/>
          </p:nvSpPr>
          <p:spPr>
            <a:xfrm>
              <a:off x="4831080" y="3095288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7399987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F15145B-72BB-4352-A5D0-E4347D2F78EB}"/>
                </a:ext>
              </a:extLst>
            </p:cNvPr>
            <p:cNvSpPr/>
            <p:nvPr/>
          </p:nvSpPr>
          <p:spPr>
            <a:xfrm>
              <a:off x="5857876" y="309010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76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843CB30D-C60B-4E5F-A712-48010AB393FF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1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6650" y="4473575"/>
              <a:ext cx="525780" cy="252984"/>
            </a:xfrm>
            <a:prstGeom prst="rect">
              <a:avLst/>
            </a:prstGeom>
          </p:spPr>
        </p:pic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B44C5B67-FFCE-42BB-94F5-89AD7E9E0BA1}"/>
                </a:ext>
              </a:extLst>
            </p:cNvPr>
            <p:cNvCxnSpPr>
              <a:cxnSpLocks/>
              <a:stCxn id="61" idx="0"/>
            </p:cNvCxnSpPr>
            <p:nvPr/>
          </p:nvCxnSpPr>
          <p:spPr>
            <a:xfrm flipH="1" flipV="1">
              <a:off x="4849495" y="3548380"/>
              <a:ext cx="360045" cy="92519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95E29DF2-4C90-4140-B0DD-4D5534F2C7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3510" y="3832860"/>
              <a:ext cx="2117090" cy="6407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55280961-5080-4AE8-AE02-08CC4316E74F}"/>
                </a:ext>
              </a:extLst>
            </p:cNvPr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937" y="3269572"/>
              <a:ext cx="162239" cy="155617"/>
            </a:xfrm>
            <a:prstGeom prst="rect">
              <a:avLst/>
            </a:pr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4E8BA98C-BA14-4447-B185-74E469666F55}"/>
                </a:ext>
              </a:extLst>
            </p:cNvPr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366" y="4600067"/>
              <a:ext cx="277368" cy="190500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15B7D908-582A-4D8B-AA75-028ACB71303C}"/>
                </a:ext>
              </a:extLst>
            </p:cNvPr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1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1140" y="2832552"/>
              <a:ext cx="583692" cy="257556"/>
            </a:xfrm>
            <a:prstGeom prst="rect">
              <a:avLst/>
            </a:prstGeom>
          </p:spPr>
        </p:pic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83CEEA6-B12F-47A1-BAF8-DC50084F8632}"/>
                </a:ext>
              </a:extLst>
            </p:cNvPr>
            <p:cNvSpPr/>
            <p:nvPr/>
          </p:nvSpPr>
          <p:spPr>
            <a:xfrm>
              <a:off x="7397750" y="309391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1561C24-A8D4-4C67-B446-2C73FFCA7051}"/>
                </a:ext>
              </a:extLst>
            </p:cNvPr>
            <p:cNvSpPr/>
            <p:nvPr/>
          </p:nvSpPr>
          <p:spPr>
            <a:xfrm>
              <a:off x="7340600" y="323996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707FA796-4425-4C37-84EC-538572C29AE4}"/>
                </a:ext>
              </a:extLst>
            </p:cNvPr>
            <p:cNvSpPr/>
            <p:nvPr/>
          </p:nvSpPr>
          <p:spPr>
            <a:xfrm>
              <a:off x="7242174" y="3111380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11C272B-EA5A-40F3-9EA9-24E241A8EE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99519" y="3123285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A3DDF5E-D0DA-4F36-BC54-90903F31FE9E}"/>
                </a:ext>
              </a:extLst>
            </p:cNvPr>
            <p:cNvSpPr/>
            <p:nvPr/>
          </p:nvSpPr>
          <p:spPr>
            <a:xfrm>
              <a:off x="4644434" y="3053887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5283786-9E4A-4F61-B6DE-22ABC87870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81129" y="3027872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44C4638-F466-41C4-A77A-53F55B50B1F7}"/>
                </a:ext>
              </a:extLst>
            </p:cNvPr>
            <p:cNvSpPr/>
            <p:nvPr/>
          </p:nvSpPr>
          <p:spPr>
            <a:xfrm>
              <a:off x="4826044" y="2958474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F5ADD22-B133-4F96-A457-E1C8A732F0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5984" y="3209902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B2F855C-40E3-4DB9-9273-7D4433EF70D6}"/>
                </a:ext>
              </a:extLst>
            </p:cNvPr>
            <p:cNvSpPr/>
            <p:nvPr/>
          </p:nvSpPr>
          <p:spPr>
            <a:xfrm>
              <a:off x="4760899" y="3140504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2A158E3E-5EE6-41AD-A873-C297A8706076}"/>
                </a:ext>
              </a:extLst>
            </p:cNvPr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2430" y="2137410"/>
              <a:ext cx="1104900" cy="266700"/>
            </a:xfrm>
            <a:prstGeom prst="rect">
              <a:avLst/>
            </a:prstGeom>
          </p:spPr>
        </p:pic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CC7B9D15-7042-4C65-9073-24B35367B08E}"/>
                </a:ext>
              </a:extLst>
            </p:cNvPr>
            <p:cNvCxnSpPr>
              <a:stCxn id="78" idx="2"/>
            </p:cNvCxnSpPr>
            <p:nvPr/>
          </p:nvCxnSpPr>
          <p:spPr>
            <a:xfrm flipH="1">
              <a:off x="4940344" y="2404110"/>
              <a:ext cx="1084536" cy="54092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20FE320D-2DA4-4451-B8A7-4F7F29BFC49E}"/>
                </a:ext>
              </a:extLst>
            </p:cNvPr>
            <p:cNvCxnSpPr>
              <a:cxnSpLocks/>
              <a:stCxn id="78" idx="2"/>
            </p:cNvCxnSpPr>
            <p:nvPr/>
          </p:nvCxnSpPr>
          <p:spPr>
            <a:xfrm>
              <a:off x="6024880" y="2404110"/>
              <a:ext cx="1230829" cy="6859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57A79D2-18E7-439B-8560-41D6F56EE5F5}"/>
                </a:ext>
              </a:extLst>
            </p:cNvPr>
            <p:cNvSpPr/>
            <p:nvPr/>
          </p:nvSpPr>
          <p:spPr>
            <a:xfrm>
              <a:off x="3718760" y="-652045"/>
              <a:ext cx="4506831" cy="7575550"/>
            </a:xfrm>
            <a:prstGeom prst="rect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  <a:scene3d>
              <a:camera prst="orthographicFront">
                <a:rot lat="16502247" lon="297770" rev="2130450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8ED4F377-2D32-41CA-BB7F-77A882FE412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88" y="1294097"/>
            <a:ext cx="5333018" cy="1823784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E72AEDE-891C-460F-B5B5-EEEC6DD632F8}"/>
              </a:ext>
            </a:extLst>
          </p:cNvPr>
          <p:cNvSpPr/>
          <p:nvPr/>
        </p:nvSpPr>
        <p:spPr>
          <a:xfrm>
            <a:off x="0" y="1254334"/>
            <a:ext cx="5393094" cy="326571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E551F90-DFFB-49A8-B788-536DD92C6F5C}"/>
              </a:ext>
            </a:extLst>
          </p:cNvPr>
          <p:cNvSpPr/>
          <p:nvPr/>
        </p:nvSpPr>
        <p:spPr>
          <a:xfrm>
            <a:off x="186228" y="1735494"/>
            <a:ext cx="5393478" cy="399127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7857ADB-5260-41D0-A837-2C1082164838}"/>
              </a:ext>
            </a:extLst>
          </p:cNvPr>
          <p:cNvSpPr/>
          <p:nvPr/>
        </p:nvSpPr>
        <p:spPr>
          <a:xfrm>
            <a:off x="126466" y="2232877"/>
            <a:ext cx="5393478" cy="399127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CCE0F12-B239-4DBB-B780-5D80FF9CB7D9}"/>
              </a:ext>
            </a:extLst>
          </p:cNvPr>
          <p:cNvSpPr/>
          <p:nvPr/>
        </p:nvSpPr>
        <p:spPr>
          <a:xfrm>
            <a:off x="185559" y="2739844"/>
            <a:ext cx="5393478" cy="399127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F59C6B8-A840-4688-8BBA-14EDAC34ED86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-90867" y="3338827"/>
            <a:ext cx="4682300" cy="3514436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EA1C6EC3-7D9E-4498-9D80-57FB6D398D63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064" y="3799346"/>
            <a:ext cx="3631692" cy="113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9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82" grpId="0" animBg="1"/>
      <p:bldP spid="83" grpId="0" animBg="1"/>
      <p:bldP spid="8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717630-7C3D-4B5D-944D-5DD8AABE0CF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336925"/>
            <a:ext cx="3491426" cy="40869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3C12A69-A460-414E-8851-5BE470A8010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442" y="1977547"/>
            <a:ext cx="4406558" cy="133154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40A1211-BA10-48B6-BCB2-E75EA9B9FB0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53640" y="48772"/>
            <a:ext cx="3992236" cy="1928775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DDC6F2F4-5BA1-4B84-B175-95F91DEE2ED3}"/>
              </a:ext>
            </a:extLst>
          </p:cNvPr>
          <p:cNvGrpSpPr/>
          <p:nvPr/>
        </p:nvGrpSpPr>
        <p:grpSpPr>
          <a:xfrm>
            <a:off x="7692025" y="878175"/>
            <a:ext cx="4593391" cy="7575550"/>
            <a:chOff x="3632200" y="-652045"/>
            <a:chExt cx="4593391" cy="757555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F71549-02AD-4DB4-898D-2BC3E5E8ED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7750" y="3274258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3969C8E-AD09-472B-B7BD-218BC8CFCD98}"/>
                </a:ext>
              </a:extLst>
            </p:cNvPr>
            <p:cNvSpPr/>
            <p:nvPr/>
          </p:nvSpPr>
          <p:spPr>
            <a:xfrm>
              <a:off x="3632200" y="910055"/>
              <a:ext cx="4451350" cy="445135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scene3d>
              <a:camera prst="orthographicFront">
                <a:rot lat="17099985" lon="0" rev="0"/>
              </a:camera>
              <a:lightRig rig="threePt" dir="t"/>
            </a:scene3d>
            <a:sp3d>
              <a:bevelT w="1879600" h="1619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9180982-EE3A-4563-B99B-3D18811F03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4900" y="3128208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35E1E9F-0553-4EAA-A245-DB1330E7DE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99324" y="3145670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40B1654-FB56-4A59-B9FF-7FE075309D34}"/>
                </a:ext>
              </a:extLst>
            </p:cNvPr>
            <p:cNvSpPr/>
            <p:nvPr/>
          </p:nvSpPr>
          <p:spPr>
            <a:xfrm>
              <a:off x="7340600" y="377571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9499998" lon="0" rev="200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DAFD57CA-554E-4464-AC2A-9779DB62FE09}"/>
                </a:ext>
              </a:extLst>
            </p:cNvPr>
            <p:cNvSpPr/>
            <p:nvPr/>
          </p:nvSpPr>
          <p:spPr>
            <a:xfrm>
              <a:off x="7239000" y="36271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2889651" lon="21381915" rev="1923315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EECD7D4-57EF-48C7-ACD7-19CB4C3E3652}"/>
                </a:ext>
              </a:extLst>
            </p:cNvPr>
            <p:cNvSpPr/>
            <p:nvPr/>
          </p:nvSpPr>
          <p:spPr>
            <a:xfrm>
              <a:off x="7239000" y="34620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8899995" lon="0" rev="200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088CA88-E5D1-4279-9728-3B84F28B0B5E}"/>
                </a:ext>
              </a:extLst>
            </p:cNvPr>
            <p:cNvSpPr/>
            <p:nvPr/>
          </p:nvSpPr>
          <p:spPr>
            <a:xfrm>
              <a:off x="7397750" y="36271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9199996" lon="0" rev="194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EF72FFB9-D5A9-4DE6-8B6D-1359D5690DE7}"/>
                </a:ext>
              </a:extLst>
            </p:cNvPr>
            <p:cNvSpPr/>
            <p:nvPr/>
          </p:nvSpPr>
          <p:spPr>
            <a:xfrm>
              <a:off x="4763770" y="3274752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7999990" lon="0" rev="6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4BA919C1-2364-44C2-A49F-A6704D320855}"/>
                </a:ext>
              </a:extLst>
            </p:cNvPr>
            <p:cNvSpPr/>
            <p:nvPr/>
          </p:nvSpPr>
          <p:spPr>
            <a:xfrm>
              <a:off x="4756150" y="3434080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8899995" lon="0" rev="1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6B48545-6E10-4A0B-B2EA-F701AC600875}"/>
                </a:ext>
              </a:extLst>
            </p:cNvPr>
            <p:cNvSpPr/>
            <p:nvPr/>
          </p:nvSpPr>
          <p:spPr>
            <a:xfrm>
              <a:off x="4644869" y="3206072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8343974" lon="21249787" rev="1467803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23AD50C6-4996-416C-BB4A-E8A0AAA34243}"/>
                </a:ext>
              </a:extLst>
            </p:cNvPr>
            <p:cNvSpPr/>
            <p:nvPr/>
          </p:nvSpPr>
          <p:spPr>
            <a:xfrm>
              <a:off x="4831080" y="3095288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7399987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F15145B-72BB-4352-A5D0-E4347D2F78EB}"/>
                </a:ext>
              </a:extLst>
            </p:cNvPr>
            <p:cNvSpPr/>
            <p:nvPr/>
          </p:nvSpPr>
          <p:spPr>
            <a:xfrm>
              <a:off x="5857876" y="309010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76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843CB30D-C60B-4E5F-A712-48010AB393FF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1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6650" y="4473575"/>
              <a:ext cx="525780" cy="252984"/>
            </a:xfrm>
            <a:prstGeom prst="rect">
              <a:avLst/>
            </a:prstGeom>
          </p:spPr>
        </p:pic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B44C5B67-FFCE-42BB-94F5-89AD7E9E0BA1}"/>
                </a:ext>
              </a:extLst>
            </p:cNvPr>
            <p:cNvCxnSpPr>
              <a:cxnSpLocks/>
              <a:stCxn id="61" idx="0"/>
            </p:cNvCxnSpPr>
            <p:nvPr/>
          </p:nvCxnSpPr>
          <p:spPr>
            <a:xfrm flipH="1" flipV="1">
              <a:off x="4849495" y="3548380"/>
              <a:ext cx="360045" cy="92519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95E29DF2-4C90-4140-B0DD-4D5534F2C7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3510" y="3832860"/>
              <a:ext cx="2117090" cy="6407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55280961-5080-4AE8-AE02-08CC4316E74F}"/>
                </a:ext>
              </a:extLst>
            </p:cNvPr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937" y="3269572"/>
              <a:ext cx="162239" cy="155617"/>
            </a:xfrm>
            <a:prstGeom prst="rect">
              <a:avLst/>
            </a:pr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4E8BA98C-BA14-4447-B185-74E469666F55}"/>
                </a:ext>
              </a:extLst>
            </p:cNvPr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366" y="4600067"/>
              <a:ext cx="277368" cy="190500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15B7D908-582A-4D8B-AA75-028ACB71303C}"/>
                </a:ext>
              </a:extLst>
            </p:cNvPr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1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1140" y="2832552"/>
              <a:ext cx="583692" cy="257556"/>
            </a:xfrm>
            <a:prstGeom prst="rect">
              <a:avLst/>
            </a:prstGeom>
          </p:spPr>
        </p:pic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83CEEA6-B12F-47A1-BAF8-DC50084F8632}"/>
                </a:ext>
              </a:extLst>
            </p:cNvPr>
            <p:cNvSpPr/>
            <p:nvPr/>
          </p:nvSpPr>
          <p:spPr>
            <a:xfrm>
              <a:off x="7397750" y="309391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1561C24-A8D4-4C67-B446-2C73FFCA7051}"/>
                </a:ext>
              </a:extLst>
            </p:cNvPr>
            <p:cNvSpPr/>
            <p:nvPr/>
          </p:nvSpPr>
          <p:spPr>
            <a:xfrm>
              <a:off x="7340600" y="323996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707FA796-4425-4C37-84EC-538572C29AE4}"/>
                </a:ext>
              </a:extLst>
            </p:cNvPr>
            <p:cNvSpPr/>
            <p:nvPr/>
          </p:nvSpPr>
          <p:spPr>
            <a:xfrm>
              <a:off x="7242174" y="3111380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11C272B-EA5A-40F3-9EA9-24E241A8EE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99519" y="3123285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A3DDF5E-D0DA-4F36-BC54-90903F31FE9E}"/>
                </a:ext>
              </a:extLst>
            </p:cNvPr>
            <p:cNvSpPr/>
            <p:nvPr/>
          </p:nvSpPr>
          <p:spPr>
            <a:xfrm>
              <a:off x="4644434" y="3053887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5283786-9E4A-4F61-B6DE-22ABC87870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81129" y="3027872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44C4638-F466-41C4-A77A-53F55B50B1F7}"/>
                </a:ext>
              </a:extLst>
            </p:cNvPr>
            <p:cNvSpPr/>
            <p:nvPr/>
          </p:nvSpPr>
          <p:spPr>
            <a:xfrm>
              <a:off x="4826044" y="2958474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F5ADD22-B133-4F96-A457-E1C8A732F0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5984" y="3209902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B2F855C-40E3-4DB9-9273-7D4433EF70D6}"/>
                </a:ext>
              </a:extLst>
            </p:cNvPr>
            <p:cNvSpPr/>
            <p:nvPr/>
          </p:nvSpPr>
          <p:spPr>
            <a:xfrm>
              <a:off x="4760899" y="3140504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2A158E3E-5EE6-41AD-A873-C297A8706076}"/>
                </a:ext>
              </a:extLst>
            </p:cNvPr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2430" y="2137410"/>
              <a:ext cx="1104900" cy="266700"/>
            </a:xfrm>
            <a:prstGeom prst="rect">
              <a:avLst/>
            </a:prstGeom>
          </p:spPr>
        </p:pic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CC7B9D15-7042-4C65-9073-24B35367B08E}"/>
                </a:ext>
              </a:extLst>
            </p:cNvPr>
            <p:cNvCxnSpPr>
              <a:stCxn id="78" idx="2"/>
            </p:cNvCxnSpPr>
            <p:nvPr/>
          </p:nvCxnSpPr>
          <p:spPr>
            <a:xfrm flipH="1">
              <a:off x="4940344" y="2404110"/>
              <a:ext cx="1084536" cy="54092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20FE320D-2DA4-4451-B8A7-4F7F29BFC49E}"/>
                </a:ext>
              </a:extLst>
            </p:cNvPr>
            <p:cNvCxnSpPr>
              <a:cxnSpLocks/>
              <a:stCxn id="78" idx="2"/>
            </p:cNvCxnSpPr>
            <p:nvPr/>
          </p:nvCxnSpPr>
          <p:spPr>
            <a:xfrm>
              <a:off x="6024880" y="2404110"/>
              <a:ext cx="1230829" cy="6859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57A79D2-18E7-439B-8560-41D6F56EE5F5}"/>
                </a:ext>
              </a:extLst>
            </p:cNvPr>
            <p:cNvSpPr/>
            <p:nvPr/>
          </p:nvSpPr>
          <p:spPr>
            <a:xfrm>
              <a:off x="3718760" y="-652045"/>
              <a:ext cx="4506831" cy="7575550"/>
            </a:xfrm>
            <a:prstGeom prst="rect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  <a:scene3d>
              <a:camera prst="orthographicFront">
                <a:rot lat="16502247" lon="297770" rev="2130450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5C5A46B6-E2DD-47A6-9DA6-F4F5B0D2405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6375"/>
            <a:ext cx="6286500" cy="5318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F5C5FD1-CC62-463B-AB9A-054FFB4CE28E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-133473" y="2194372"/>
            <a:ext cx="3911483" cy="26517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D1FD4AC-7E55-47E6-A86C-3B99753E4E00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669460" y="2193250"/>
            <a:ext cx="3892556" cy="26517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7E8B9B7-784C-4F36-963A-782AAB4B1C6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68" y="5417224"/>
            <a:ext cx="5481828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422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7FE310-E606-4230-9117-3779D319A32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336925"/>
            <a:ext cx="5926083" cy="40577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C99A6E5-57EA-42B2-8285-4ACD76927E0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46733" y="933617"/>
            <a:ext cx="3892556" cy="265176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64B7E95-BE55-40B7-89FE-2D57506092C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1271037"/>
            <a:ext cx="5853684" cy="5928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2232E9-C820-4283-90F3-7B1BFC41BF8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1821" y="4028002"/>
            <a:ext cx="3654779" cy="2743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458593-8B05-4725-AE0B-A9A828AF0D8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145" y="2663636"/>
            <a:ext cx="4698492" cy="912876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862AEF60-8E51-48B4-8004-4F017BCBCA32}"/>
              </a:ext>
            </a:extLst>
          </p:cNvPr>
          <p:cNvGrpSpPr/>
          <p:nvPr/>
        </p:nvGrpSpPr>
        <p:grpSpPr>
          <a:xfrm>
            <a:off x="7692025" y="878175"/>
            <a:ext cx="4593391" cy="7575550"/>
            <a:chOff x="3632200" y="-652045"/>
            <a:chExt cx="4593391" cy="7575550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FD0C550-33E0-4639-BAF7-0589DEB1F1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7750" y="3274258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5842C77-F5C4-4EF1-87A1-6A26133BF7C9}"/>
                </a:ext>
              </a:extLst>
            </p:cNvPr>
            <p:cNvSpPr/>
            <p:nvPr/>
          </p:nvSpPr>
          <p:spPr>
            <a:xfrm>
              <a:off x="3632200" y="910055"/>
              <a:ext cx="4451350" cy="445135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scene3d>
              <a:camera prst="orthographicFront">
                <a:rot lat="17099985" lon="0" rev="0"/>
              </a:camera>
              <a:lightRig rig="threePt" dir="t"/>
            </a:scene3d>
            <a:sp3d>
              <a:bevelT w="1879600" h="1619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36202DE-B8AB-4819-9C77-B17AB29169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4900" y="3128208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55212E4-CD98-491C-8155-FD0BEC2430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99324" y="3145670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3E7831D-BAE2-466F-BA6E-6EA62CB59019}"/>
                </a:ext>
              </a:extLst>
            </p:cNvPr>
            <p:cNvSpPr/>
            <p:nvPr/>
          </p:nvSpPr>
          <p:spPr>
            <a:xfrm>
              <a:off x="7340600" y="377571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9499998" lon="0" rev="200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7C50B1-4511-4E8A-A013-13199388B7C9}"/>
                </a:ext>
              </a:extLst>
            </p:cNvPr>
            <p:cNvSpPr/>
            <p:nvPr/>
          </p:nvSpPr>
          <p:spPr>
            <a:xfrm>
              <a:off x="7239000" y="36271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2889651" lon="21381915" rev="1923315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118D4D9-18F7-463D-B509-2F170B69544B}"/>
                </a:ext>
              </a:extLst>
            </p:cNvPr>
            <p:cNvSpPr/>
            <p:nvPr/>
          </p:nvSpPr>
          <p:spPr>
            <a:xfrm>
              <a:off x="7239000" y="34620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8899995" lon="0" rev="200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8D0CC60C-D6D4-49F8-9183-A58F680D9652}"/>
                </a:ext>
              </a:extLst>
            </p:cNvPr>
            <p:cNvSpPr/>
            <p:nvPr/>
          </p:nvSpPr>
          <p:spPr>
            <a:xfrm>
              <a:off x="7397750" y="36271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9199996" lon="0" rev="194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0E185800-2222-4A42-9819-758472F2ED8C}"/>
                </a:ext>
              </a:extLst>
            </p:cNvPr>
            <p:cNvSpPr/>
            <p:nvPr/>
          </p:nvSpPr>
          <p:spPr>
            <a:xfrm>
              <a:off x="4763770" y="3274752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7999990" lon="0" rev="6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C1B7BE3-3CC9-45AB-AEBF-1D4B9A5DAE64}"/>
                </a:ext>
              </a:extLst>
            </p:cNvPr>
            <p:cNvSpPr/>
            <p:nvPr/>
          </p:nvSpPr>
          <p:spPr>
            <a:xfrm>
              <a:off x="4756150" y="3434080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8899995" lon="0" rev="1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E09F148-1748-40B4-BF36-18E4FDD68BE5}"/>
                </a:ext>
              </a:extLst>
            </p:cNvPr>
            <p:cNvSpPr/>
            <p:nvPr/>
          </p:nvSpPr>
          <p:spPr>
            <a:xfrm>
              <a:off x="4644869" y="3206072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8343974" lon="21249787" rev="1467803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E183337-7AB0-46F1-AB8A-730F2D34B1DC}"/>
                </a:ext>
              </a:extLst>
            </p:cNvPr>
            <p:cNvSpPr/>
            <p:nvPr/>
          </p:nvSpPr>
          <p:spPr>
            <a:xfrm>
              <a:off x="4831080" y="3095288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7399987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DFA8FD-CDC2-4CF4-ACF3-DBB611F4C646}"/>
                </a:ext>
              </a:extLst>
            </p:cNvPr>
            <p:cNvSpPr/>
            <p:nvPr/>
          </p:nvSpPr>
          <p:spPr>
            <a:xfrm>
              <a:off x="5857876" y="309010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76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81E946D9-6416-46F0-B281-A749EDAD6F69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6650" y="4473575"/>
              <a:ext cx="525780" cy="252984"/>
            </a:xfrm>
            <a:prstGeom prst="rect">
              <a:avLst/>
            </a:prstGeom>
          </p:spPr>
        </p:pic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77593A59-2A8B-4206-8366-E451DB6EDC27}"/>
                </a:ext>
              </a:extLst>
            </p:cNvPr>
            <p:cNvCxnSpPr>
              <a:cxnSpLocks/>
              <a:stCxn id="94" idx="0"/>
            </p:cNvCxnSpPr>
            <p:nvPr/>
          </p:nvCxnSpPr>
          <p:spPr>
            <a:xfrm flipH="1" flipV="1">
              <a:off x="4849495" y="3548380"/>
              <a:ext cx="360045" cy="92519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002D5908-60BA-4E0E-BB3B-F412EBD194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3510" y="3832860"/>
              <a:ext cx="2117090" cy="6407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0C07ECBC-F9F9-4630-BD5F-A7A1A466031C}"/>
                </a:ext>
              </a:extLst>
            </p:cNvPr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937" y="3269572"/>
              <a:ext cx="162239" cy="155617"/>
            </a:xfrm>
            <a:prstGeom prst="rect">
              <a:avLst/>
            </a:prstGeom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B6DC34B5-8A3D-4454-A007-A50277EFC2B1}"/>
                </a:ext>
              </a:extLst>
            </p:cNvPr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366" y="4600067"/>
              <a:ext cx="277368" cy="190500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4A5A2F6A-A46D-4FB8-B512-BE89400C1055}"/>
                </a:ext>
              </a:extLst>
            </p:cNvPr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1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1140" y="2832552"/>
              <a:ext cx="583692" cy="257556"/>
            </a:xfrm>
            <a:prstGeom prst="rect">
              <a:avLst/>
            </a:prstGeom>
          </p:spPr>
        </p:pic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35DE037-D489-4C08-8884-A406DC962FAF}"/>
                </a:ext>
              </a:extLst>
            </p:cNvPr>
            <p:cNvSpPr/>
            <p:nvPr/>
          </p:nvSpPr>
          <p:spPr>
            <a:xfrm>
              <a:off x="7397750" y="309391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0B079C6-117D-46F7-94C4-DE12D8C2E502}"/>
                </a:ext>
              </a:extLst>
            </p:cNvPr>
            <p:cNvSpPr/>
            <p:nvPr/>
          </p:nvSpPr>
          <p:spPr>
            <a:xfrm>
              <a:off x="7340600" y="323996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39A2E0B9-E25C-4F1F-B470-C8346EE05F06}"/>
                </a:ext>
              </a:extLst>
            </p:cNvPr>
            <p:cNvSpPr/>
            <p:nvPr/>
          </p:nvSpPr>
          <p:spPr>
            <a:xfrm>
              <a:off x="7242174" y="3111380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0754249-0B65-484D-8A8B-7F32B41419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99519" y="3123285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E07B760-F1F9-4B81-9A1C-4500E8A92BF6}"/>
                </a:ext>
              </a:extLst>
            </p:cNvPr>
            <p:cNvSpPr/>
            <p:nvPr/>
          </p:nvSpPr>
          <p:spPr>
            <a:xfrm>
              <a:off x="4644434" y="3053887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DAF95E22-AD75-4E66-AB53-43B356D8DF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81129" y="3027872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03F5C76-DF03-4F83-BE3A-F1A22883BDB8}"/>
                </a:ext>
              </a:extLst>
            </p:cNvPr>
            <p:cNvSpPr/>
            <p:nvPr/>
          </p:nvSpPr>
          <p:spPr>
            <a:xfrm>
              <a:off x="4826044" y="2958474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73E77DF-A71D-4CA1-8CF9-0FF4BAB8D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5984" y="3209902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D7FA9BAE-600B-4364-8EFC-18803A4783AB}"/>
                </a:ext>
              </a:extLst>
            </p:cNvPr>
            <p:cNvSpPr/>
            <p:nvPr/>
          </p:nvSpPr>
          <p:spPr>
            <a:xfrm>
              <a:off x="4760899" y="3140504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9A81087A-D73B-45F8-A805-9A74E63FDB9C}"/>
                </a:ext>
              </a:extLst>
            </p:cNvPr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2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2430" y="2137410"/>
              <a:ext cx="1104900" cy="266700"/>
            </a:xfrm>
            <a:prstGeom prst="rect">
              <a:avLst/>
            </a:prstGeom>
          </p:spPr>
        </p:pic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7F22E0F9-0035-4114-8E5C-34A3E0439252}"/>
                </a:ext>
              </a:extLst>
            </p:cNvPr>
            <p:cNvCxnSpPr>
              <a:stCxn id="109" idx="2"/>
            </p:cNvCxnSpPr>
            <p:nvPr/>
          </p:nvCxnSpPr>
          <p:spPr>
            <a:xfrm flipH="1">
              <a:off x="4940344" y="2404110"/>
              <a:ext cx="1084536" cy="54092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F08EB195-D373-4072-AEC8-3CC654628FC6}"/>
                </a:ext>
              </a:extLst>
            </p:cNvPr>
            <p:cNvCxnSpPr>
              <a:cxnSpLocks/>
              <a:stCxn id="109" idx="2"/>
            </p:cNvCxnSpPr>
            <p:nvPr/>
          </p:nvCxnSpPr>
          <p:spPr>
            <a:xfrm>
              <a:off x="6024880" y="2404110"/>
              <a:ext cx="1230829" cy="6859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041ECD00-5118-4C6A-BBD2-66CAD8C8E82B}"/>
                </a:ext>
              </a:extLst>
            </p:cNvPr>
            <p:cNvSpPr/>
            <p:nvPr/>
          </p:nvSpPr>
          <p:spPr>
            <a:xfrm>
              <a:off x="3718760" y="-652045"/>
              <a:ext cx="4506831" cy="7575550"/>
            </a:xfrm>
            <a:prstGeom prst="rect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  <a:scene3d>
              <a:camera prst="orthographicFront">
                <a:rot lat="16502247" lon="297770" rev="2130450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B0406223-69CF-4D7A-BA56-8590149579D2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862175" y="4028002"/>
            <a:ext cx="3654778" cy="27432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C00015-BA16-44DD-9631-10401E1974C1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2093223"/>
            <a:ext cx="7927848" cy="46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31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956775-4778-49B1-9C3C-B4F8ADC4C38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336925"/>
            <a:ext cx="11782103" cy="4116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C99A6E5-57EA-42B2-8285-4ACD76927E0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46733" y="933617"/>
            <a:ext cx="3892556" cy="26517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83BA6CC-930C-47C4-9CED-4D384F0DE8E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4" y="1176448"/>
            <a:ext cx="5734812" cy="231648"/>
          </a:xfrm>
          <a:prstGeom prst="rect">
            <a:avLst/>
          </a:prstGeom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4B909023-5377-44A7-B16F-6408F82A9F6E}"/>
              </a:ext>
            </a:extLst>
          </p:cNvPr>
          <p:cNvSpPr/>
          <p:nvPr/>
        </p:nvSpPr>
        <p:spPr>
          <a:xfrm>
            <a:off x="994808" y="157774"/>
            <a:ext cx="4451350" cy="4451350"/>
          </a:xfrm>
          <a:prstGeom prst="ellipse">
            <a:avLst/>
          </a:prstGeom>
          <a:solidFill>
            <a:schemeClr val="accent1">
              <a:alpha val="50000"/>
            </a:schemeClr>
          </a:solidFill>
          <a:scene3d>
            <a:camera prst="orthographicFront">
              <a:rot lat="17099985" lon="0" rev="0"/>
            </a:camera>
            <a:lightRig rig="threePt" dir="t"/>
          </a:scene3d>
          <a:sp3d>
            <a:bevelT w="1879600" h="1619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90937C2-A8EF-4578-A4E3-033603192AD4}"/>
              </a:ext>
            </a:extLst>
          </p:cNvPr>
          <p:cNvSpPr/>
          <p:nvPr/>
        </p:nvSpPr>
        <p:spPr>
          <a:xfrm>
            <a:off x="4703208" y="3023429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9499998" lon="0" rev="200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3D71BAF-ACDA-4292-9EC9-F3E1832CB7C5}"/>
              </a:ext>
            </a:extLst>
          </p:cNvPr>
          <p:cNvSpPr/>
          <p:nvPr/>
        </p:nvSpPr>
        <p:spPr>
          <a:xfrm>
            <a:off x="4601608" y="2874839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2889651" lon="21381915" rev="1923315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4DC3D26-BF3D-4FAD-A7C2-DE4F9367BDD8}"/>
              </a:ext>
            </a:extLst>
          </p:cNvPr>
          <p:cNvSpPr/>
          <p:nvPr/>
        </p:nvSpPr>
        <p:spPr>
          <a:xfrm>
            <a:off x="4601608" y="2709739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8899995" lon="0" rev="200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4959FDE-FB1E-48DD-B81B-E021B18902A3}"/>
              </a:ext>
            </a:extLst>
          </p:cNvPr>
          <p:cNvSpPr/>
          <p:nvPr/>
        </p:nvSpPr>
        <p:spPr>
          <a:xfrm>
            <a:off x="4760358" y="2874839"/>
            <a:ext cx="114300" cy="11430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9199996" lon="0" rev="194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B504428-02D5-4FA3-9381-C489BB1550F0}"/>
              </a:ext>
            </a:extLst>
          </p:cNvPr>
          <p:cNvGrpSpPr/>
          <p:nvPr/>
        </p:nvGrpSpPr>
        <p:grpSpPr>
          <a:xfrm>
            <a:off x="2007477" y="2343007"/>
            <a:ext cx="300511" cy="453092"/>
            <a:chOff x="2102727" y="3238357"/>
            <a:chExt cx="300511" cy="453092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FED2166-B93E-499D-806B-332D4F8C590B}"/>
                </a:ext>
              </a:extLst>
            </p:cNvPr>
            <p:cNvSpPr/>
            <p:nvPr/>
          </p:nvSpPr>
          <p:spPr>
            <a:xfrm>
              <a:off x="2221628" y="3417821"/>
              <a:ext cx="114300" cy="114300"/>
            </a:xfrm>
            <a:prstGeom prst="ellipse">
              <a:avLst/>
            </a:prstGeom>
            <a:solidFill>
              <a:srgbClr val="F9FA14"/>
            </a:solidFill>
            <a:ln>
              <a:noFill/>
            </a:ln>
            <a:scene3d>
              <a:camera prst="orthographicFront">
                <a:rot lat="17999990" lon="0" rev="6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38DC3B3-7833-40C7-8014-BA2210EA100E}"/>
                </a:ext>
              </a:extLst>
            </p:cNvPr>
            <p:cNvSpPr/>
            <p:nvPr/>
          </p:nvSpPr>
          <p:spPr>
            <a:xfrm>
              <a:off x="2214008" y="3577149"/>
              <a:ext cx="114300" cy="114300"/>
            </a:xfrm>
            <a:prstGeom prst="ellipse">
              <a:avLst/>
            </a:prstGeom>
            <a:solidFill>
              <a:srgbClr val="F9FA14"/>
            </a:solidFill>
            <a:ln>
              <a:noFill/>
            </a:ln>
            <a:scene3d>
              <a:camera prst="orthographicFront">
                <a:rot lat="18899995" lon="0" rev="1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81D15F7-5D37-4AB9-AEA6-03D1EB2D814C}"/>
                </a:ext>
              </a:extLst>
            </p:cNvPr>
            <p:cNvSpPr/>
            <p:nvPr/>
          </p:nvSpPr>
          <p:spPr>
            <a:xfrm>
              <a:off x="2102727" y="3349141"/>
              <a:ext cx="114300" cy="114300"/>
            </a:xfrm>
            <a:prstGeom prst="ellipse">
              <a:avLst/>
            </a:prstGeom>
            <a:solidFill>
              <a:srgbClr val="F9FA14"/>
            </a:solidFill>
            <a:ln>
              <a:noFill/>
            </a:ln>
            <a:scene3d>
              <a:camera prst="orthographicFront">
                <a:rot lat="18343974" lon="21249787" rev="1467803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11FF143-6D21-4940-A43E-72F036EDBA8F}"/>
                </a:ext>
              </a:extLst>
            </p:cNvPr>
            <p:cNvSpPr/>
            <p:nvPr/>
          </p:nvSpPr>
          <p:spPr>
            <a:xfrm>
              <a:off x="2288938" y="3238357"/>
              <a:ext cx="114300" cy="114300"/>
            </a:xfrm>
            <a:prstGeom prst="ellipse">
              <a:avLst/>
            </a:prstGeom>
            <a:solidFill>
              <a:srgbClr val="F9FA14"/>
            </a:solidFill>
            <a:ln>
              <a:noFill/>
            </a:ln>
            <a:scene3d>
              <a:camera prst="orthographicFront">
                <a:rot lat="17399987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8" name="Oval 57">
            <a:extLst>
              <a:ext uri="{FF2B5EF4-FFF2-40B4-BE49-F238E27FC236}">
                <a16:creationId xmlns:a16="http://schemas.microsoft.com/office/drawing/2014/main" id="{6C9A2D8E-B285-4813-9B10-C1034D8A70FE}"/>
              </a:ext>
            </a:extLst>
          </p:cNvPr>
          <p:cNvSpPr/>
          <p:nvPr/>
        </p:nvSpPr>
        <p:spPr>
          <a:xfrm>
            <a:off x="4667099" y="2806243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8899995" lon="0" rev="189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61753092-31FB-4CA0-9EE5-108155FFD356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974" y="3847786"/>
            <a:ext cx="277368" cy="190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CD8473-7702-420C-A2EC-F36B6D531383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998" y="1755835"/>
            <a:ext cx="818388" cy="291084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AEDC1569-ABD9-4F70-AFAE-63C7ACD6F536}"/>
              </a:ext>
            </a:extLst>
          </p:cNvPr>
          <p:cNvSpPr/>
          <p:nvPr/>
        </p:nvSpPr>
        <p:spPr>
          <a:xfrm>
            <a:off x="2816940" y="917581"/>
            <a:ext cx="3747882" cy="3914515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rgbClr val="FF0000"/>
            </a:solidFill>
          </a:ln>
          <a:scene3d>
            <a:camera prst="orthographicFront">
              <a:rot lat="17248114" lon="2448438" rev="1693089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5" name="Picture 114">
            <a:extLst>
              <a:ext uri="{FF2B5EF4-FFF2-40B4-BE49-F238E27FC236}">
                <a16:creationId xmlns:a16="http://schemas.microsoft.com/office/drawing/2014/main" id="{ADC37E90-1D66-416D-8B5A-383C47677C98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646" y="2582971"/>
            <a:ext cx="335515" cy="2141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16FC27-21E7-46F7-8AE6-09D200FBB2B6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078" y="2223365"/>
            <a:ext cx="335515" cy="214112"/>
          </a:xfrm>
          <a:prstGeom prst="rect">
            <a:avLst/>
          </a:prstGeom>
        </p:spPr>
      </p:pic>
      <p:sp>
        <p:nvSpPr>
          <p:cNvPr id="117" name="Oval 116">
            <a:extLst>
              <a:ext uri="{FF2B5EF4-FFF2-40B4-BE49-F238E27FC236}">
                <a16:creationId xmlns:a16="http://schemas.microsoft.com/office/drawing/2014/main" id="{30F0D66C-5D3C-4699-912D-B8ABF09458CE}"/>
              </a:ext>
            </a:extLst>
          </p:cNvPr>
          <p:cNvSpPr/>
          <p:nvPr/>
        </p:nvSpPr>
        <p:spPr>
          <a:xfrm>
            <a:off x="2140248" y="2456175"/>
            <a:ext cx="114300" cy="114300"/>
          </a:xfrm>
          <a:prstGeom prst="ellipse">
            <a:avLst/>
          </a:prstGeom>
          <a:solidFill>
            <a:srgbClr val="FF0000"/>
          </a:solidFill>
          <a:ln>
            <a:noFill/>
          </a:ln>
          <a:scene3d>
            <a:camera prst="orthographicFront">
              <a:rot lat="17699988" lon="0" rev="12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1747B64-666D-4B1E-A3A5-591C76008EA5}"/>
              </a:ext>
            </a:extLst>
          </p:cNvPr>
          <p:cNvSpPr/>
          <p:nvPr/>
        </p:nvSpPr>
        <p:spPr>
          <a:xfrm>
            <a:off x="2193689" y="2279227"/>
            <a:ext cx="2537062" cy="578273"/>
          </a:xfrm>
          <a:custGeom>
            <a:avLst/>
            <a:gdLst>
              <a:gd name="connsiteX0" fmla="*/ 0 w 2508250"/>
              <a:gd name="connsiteY0" fmla="*/ 235373 h 578273"/>
              <a:gd name="connsiteX1" fmla="*/ 1092200 w 2508250"/>
              <a:gd name="connsiteY1" fmla="*/ 13123 h 578273"/>
              <a:gd name="connsiteX2" fmla="*/ 2508250 w 2508250"/>
              <a:gd name="connsiteY2" fmla="*/ 578273 h 578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8250" h="578273">
                <a:moveTo>
                  <a:pt x="0" y="235373"/>
                </a:moveTo>
                <a:cubicBezTo>
                  <a:pt x="337079" y="95673"/>
                  <a:pt x="674158" y="-44027"/>
                  <a:pt x="1092200" y="13123"/>
                </a:cubicBezTo>
                <a:cubicBezTo>
                  <a:pt x="1510242" y="70273"/>
                  <a:pt x="2009246" y="324273"/>
                  <a:pt x="2508250" y="578273"/>
                </a:cubicBezTo>
              </a:path>
            </a:pathLst>
          </a:cu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40" y="5260005"/>
            <a:ext cx="5266285" cy="865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8"/>
          <a:srcRect l="15946" t="54541" r="73793" b="6210"/>
          <a:stretch/>
        </p:blipFill>
        <p:spPr>
          <a:xfrm>
            <a:off x="6932376" y="3725751"/>
            <a:ext cx="1854419" cy="305929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8216986" y="4109156"/>
            <a:ext cx="780258" cy="1738488"/>
          </a:xfrm>
          <a:custGeom>
            <a:avLst/>
            <a:gdLst>
              <a:gd name="connsiteX0" fmla="*/ 136792 w 780258"/>
              <a:gd name="connsiteY0" fmla="*/ 1738488 h 1738488"/>
              <a:gd name="connsiteX1" fmla="*/ 46481 w 780258"/>
              <a:gd name="connsiteY1" fmla="*/ 1140177 h 1738488"/>
              <a:gd name="connsiteX2" fmla="*/ 780258 w 780258"/>
              <a:gd name="connsiteY2" fmla="*/ 0 h 173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0258" h="1738488">
                <a:moveTo>
                  <a:pt x="136792" y="1738488"/>
                </a:moveTo>
                <a:cubicBezTo>
                  <a:pt x="38014" y="1584206"/>
                  <a:pt x="-60763" y="1429925"/>
                  <a:pt x="46481" y="1140177"/>
                </a:cubicBezTo>
                <a:cubicBezTo>
                  <a:pt x="153725" y="850429"/>
                  <a:pt x="466991" y="425214"/>
                  <a:pt x="780258" y="0"/>
                </a:cubicBezTo>
              </a:path>
            </a:pathLst>
          </a:cu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676" y="3943036"/>
            <a:ext cx="137293" cy="26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07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57 -0.00787 L 0.00157 -0.00764 C 0.00287 -0.00857 0.0043 -0.00949 0.00573 -0.00996 C 0.00703 -0.01065 0.00912 -0.01088 0.01016 -0.01204 C 0.01289 -0.01551 0.00938 -0.01135 0.01276 -0.01482 C 0.01328 -0.01528 0.01354 -0.01598 0.01407 -0.01621 C 0.01459 -0.0169 0.01524 -0.01736 0.01589 -0.0176 C 0.01602 -0.0176 0.01888 -0.01945 0.01953 -0.01968 L 0.02058 -0.02037 L 0.02188 -0.02107 C 0.02214 -0.02153 0.02253 -0.02223 0.02292 -0.02246 C 0.02344 -0.02292 0.02409 -0.02292 0.02448 -0.02315 C 0.025 -0.02338 0.02526 -0.02361 0.02578 -0.02385 C 0.02657 -0.02477 0.02722 -0.02639 0.02813 -0.02662 C 0.02865 -0.02685 0.02917 -0.02709 0.02969 -0.02732 C 0.03047 -0.02778 0.03112 -0.02848 0.03203 -0.02871 C 0.03256 -0.02894 0.03308 -0.02917 0.0336 -0.0294 C 0.03399 -0.02963 0.03425 -0.0301 0.03464 -0.0301 C 0.03516 -0.03056 0.03581 -0.03056 0.0362 -0.03079 C 0.03672 -0.03102 0.03698 -0.03148 0.0375 -0.03148 C 0.04024 -0.0331 0.03776 -0.03148 0.04089 -0.03287 C 0.04141 -0.0331 0.04167 -0.03357 0.04219 -0.03357 C 0.04323 -0.03403 0.04453 -0.03403 0.04558 -0.03426 C 0.04662 -0.03473 0.04779 -0.03519 0.0487 -0.03565 C 0.04922 -0.03588 0.04948 -0.03635 0.05 -0.03635 C 0.05104 -0.03681 0.05235 -0.03681 0.05339 -0.03704 C 0.05769 -0.03959 0.05495 -0.03843 0.06172 -0.03912 C 0.06198 -0.03935 0.06237 -0.03982 0.06276 -0.03982 C 0.07448 -0.04144 0.08477 -0.04028 0.09688 -0.03982 C 0.09961 -0.0382 0.09623 -0.04005 0.10157 -0.03843 C 0.10196 -0.03843 0.10222 -0.03797 0.10261 -0.03773 C 0.10391 -0.03727 0.10521 -0.03681 0.10651 -0.03635 C 0.10756 -0.03611 0.10873 -0.03588 0.10964 -0.03565 L 0.1125 -0.03496 C 0.11511 -0.03357 0.11185 -0.03519 0.11641 -0.03357 C 0.1168 -0.03357 0.11706 -0.0331 0.11745 -0.03287 C 0.12097 -0.03125 0.11745 -0.03334 0.12032 -0.03148 C 0.12318 -0.02801 0.1194 -0.03218 0.12292 -0.0294 C 0.12344 -0.02917 0.1237 -0.02848 0.12422 -0.02801 C 0.12539 -0.02709 0.12683 -0.02662 0.12813 -0.02593 C 0.12839 -0.02547 0.12878 -0.025 0.12917 -0.02454 C 0.12995 -0.02408 0.13073 -0.02361 0.13151 -0.02315 L 0.13386 -0.02176 C 0.13815 -0.01922 0.13177 -0.02338 0.1362 -0.01968 C 0.13815 -0.01829 0.13868 -0.01852 0.14063 -0.0176 C 0.14115 -0.0176 0.14167 -0.01713 0.14219 -0.0169 C 0.14453 -0.01412 0.14193 -0.0169 0.14636 -0.01412 C 0.14714 -0.01366 0.14805 -0.01343 0.1487 -0.01273 C 0.15 -0.01181 0.1517 -0.01065 0.15313 -0.00996 C 0.15365 -0.00973 0.15417 -0.00973 0.15469 -0.00926 C 0.15547 -0.00903 0.15625 -0.00834 0.15703 -0.00787 L 0.15938 -0.00648 C 0.15964 -0.00625 0.16016 -0.00625 0.16042 -0.00579 C 0.1612 -0.00486 0.16198 -0.00371 0.16276 -0.00301 C 0.16563 -0.00139 0.16211 -0.00348 0.16563 -0.00162 C 0.16602 -0.00162 0.16641 -0.00116 0.16667 -0.00093 C 0.16758 2.96296E-6 0.16993 0.00324 0.17058 0.00393 C 0.17136 0.0044 0.17201 0.00463 0.17266 0.00532 C 0.17318 0.00555 0.1737 0.00602 0.17422 0.00671 C 0.17461 0.00694 0.17487 0.00764 0.17526 0.0081 C 0.17578 0.00833 0.17631 0.00856 0.17683 0.00879 C 0.18086 0.01227 0.17591 0.00764 0.17995 0.01227 C 0.18047 0.01273 0.18112 0.01296 0.18151 0.01365 C 0.18216 0.01412 0.18256 0.01504 0.18308 0.01574 C 0.1836 0.01597 0.18425 0.01597 0.18464 0.01643 C 0.18972 0.01967 0.18334 0.01597 0.1875 0.01921 C 0.18815 0.01967 0.18907 0.01967 0.18985 0.0206 C 0.19245 0.02361 0.19128 0.02268 0.19323 0.02407 L 0.19558 0.02685 C 0.1961 0.02731 0.19636 0.02801 0.19688 0.02824 L 0.1987 0.02893 L 0.20104 0.03171 C 0.20157 0.03217 0.20183 0.03264 0.20235 0.0331 L 0.20339 0.03379 C 0.20677 0.03773 0.20261 0.03287 0.20573 0.03588 C 0.20886 0.03842 0.20521 0.03611 0.20808 0.03796 C 0.2086 0.03842 0.20886 0.03889 0.20938 0.03935 C 0.20964 0.03958 0.21016 0.03958 0.21042 0.04004 C 0.21055 0.04004 0.21042 0.04051 0.21042 0.04074 L 0.21094 0.04074 " pathEditMode="relative" rAng="0" ptsTypes="AAAAAAAAAAAAAAAAAAAAAAAAAAAAAAAAAAAAAAAAAAAAAAAAAAAAAAAAAAAAAAAAAAAAAAAAAAAAAAAA">
                                      <p:cBhvr>
                                        <p:cTn id="11" dur="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arallelogram 26">
            <a:extLst>
              <a:ext uri="{FF2B5EF4-FFF2-40B4-BE49-F238E27FC236}">
                <a16:creationId xmlns:a16="http://schemas.microsoft.com/office/drawing/2014/main" id="{9381E30B-59C7-47F3-9CEC-B40CBAF48492}"/>
              </a:ext>
            </a:extLst>
          </p:cNvPr>
          <p:cNvSpPr/>
          <p:nvPr/>
        </p:nvSpPr>
        <p:spPr>
          <a:xfrm rot="9180932" flipH="1" flipV="1">
            <a:off x="6398034" y="2286289"/>
            <a:ext cx="1509479" cy="972400"/>
          </a:xfrm>
          <a:prstGeom prst="parallelogram">
            <a:avLst>
              <a:gd name="adj" fmla="val 85988"/>
            </a:avLst>
          </a:prstGeom>
          <a:noFill/>
          <a:ln w="952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956775-4778-49B1-9C3C-B4F8ADC4C38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336925"/>
            <a:ext cx="11782103" cy="411614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6521955" y="1852056"/>
            <a:ext cx="5633035" cy="4002644"/>
            <a:chOff x="3942802" y="1110388"/>
            <a:chExt cx="7677698" cy="545551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9"/>
            <a:srcRect l="16146" t="2685" r="28156" b="5552"/>
            <a:stretch/>
          </p:blipFill>
          <p:spPr>
            <a:xfrm>
              <a:off x="3942802" y="1110389"/>
              <a:ext cx="7677698" cy="54555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cxnSp>
          <p:nvCxnSpPr>
            <p:cNvPr id="9" name="Straight Connector 8"/>
            <p:cNvCxnSpPr>
              <a:stCxn id="2" idx="1"/>
              <a:endCxn id="2" idx="3"/>
            </p:cNvCxnSpPr>
            <p:nvPr/>
          </p:nvCxnSpPr>
          <p:spPr>
            <a:xfrm>
              <a:off x="3942802" y="3838145"/>
              <a:ext cx="767769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6159500" y="1110389"/>
              <a:ext cx="0" cy="54555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8978900" y="1110388"/>
              <a:ext cx="0" cy="54555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101" y="2485600"/>
            <a:ext cx="1729325" cy="27432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120" y="4047596"/>
            <a:ext cx="3399286" cy="27432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335" y="4496981"/>
            <a:ext cx="4406857" cy="1319619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78228" y="1230275"/>
            <a:ext cx="2290593" cy="3059290"/>
            <a:chOff x="6932376" y="3725751"/>
            <a:chExt cx="2290593" cy="3059290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 rotWithShape="1">
            <a:blip r:embed="rId13"/>
            <a:srcRect l="15946" t="54541" r="73793" b="6210"/>
            <a:stretch/>
          </p:blipFill>
          <p:spPr>
            <a:xfrm>
              <a:off x="6932376" y="3725751"/>
              <a:ext cx="1854419" cy="3059290"/>
            </a:xfrm>
            <a:prstGeom prst="rect">
              <a:avLst/>
            </a:prstGeom>
          </p:spPr>
        </p:pic>
        <p:sp>
          <p:nvSpPr>
            <p:cNvPr id="49" name="Freeform 48"/>
            <p:cNvSpPr/>
            <p:nvPr/>
          </p:nvSpPr>
          <p:spPr>
            <a:xfrm>
              <a:off x="8216986" y="4109156"/>
              <a:ext cx="780258" cy="1738488"/>
            </a:xfrm>
            <a:custGeom>
              <a:avLst/>
              <a:gdLst>
                <a:gd name="connsiteX0" fmla="*/ 136792 w 780258"/>
                <a:gd name="connsiteY0" fmla="*/ 1738488 h 1738488"/>
                <a:gd name="connsiteX1" fmla="*/ 46481 w 780258"/>
                <a:gd name="connsiteY1" fmla="*/ 1140177 h 1738488"/>
                <a:gd name="connsiteX2" fmla="*/ 780258 w 780258"/>
                <a:gd name="connsiteY2" fmla="*/ 0 h 173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0258" h="1738488">
                  <a:moveTo>
                    <a:pt x="136792" y="1738488"/>
                  </a:moveTo>
                  <a:cubicBezTo>
                    <a:pt x="38014" y="1584206"/>
                    <a:pt x="-60763" y="1429925"/>
                    <a:pt x="46481" y="1140177"/>
                  </a:cubicBezTo>
                  <a:cubicBezTo>
                    <a:pt x="153725" y="850429"/>
                    <a:pt x="466991" y="425214"/>
                    <a:pt x="780258" y="0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58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5676" y="3943036"/>
              <a:ext cx="137293" cy="267720"/>
            </a:xfrm>
            <a:prstGeom prst="rect">
              <a:avLst/>
            </a:prstGeom>
          </p:spPr>
        </p:pic>
      </p:grp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9899BEA-A0CF-4222-8D1B-C1683B26C09A}"/>
              </a:ext>
            </a:extLst>
          </p:cNvPr>
          <p:cNvSpPr/>
          <p:nvPr/>
        </p:nvSpPr>
        <p:spPr>
          <a:xfrm>
            <a:off x="11140440" y="4381500"/>
            <a:ext cx="434340" cy="1036320"/>
          </a:xfrm>
          <a:custGeom>
            <a:avLst/>
            <a:gdLst>
              <a:gd name="connsiteX0" fmla="*/ 0 w 434340"/>
              <a:gd name="connsiteY0" fmla="*/ 1036320 h 1036320"/>
              <a:gd name="connsiteX1" fmla="*/ 182880 w 434340"/>
              <a:gd name="connsiteY1" fmla="*/ 304800 h 1036320"/>
              <a:gd name="connsiteX2" fmla="*/ 434340 w 434340"/>
              <a:gd name="connsiteY2" fmla="*/ 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4340" h="1036320">
                <a:moveTo>
                  <a:pt x="0" y="1036320"/>
                </a:moveTo>
                <a:cubicBezTo>
                  <a:pt x="55245" y="756920"/>
                  <a:pt x="110490" y="477520"/>
                  <a:pt x="182880" y="304800"/>
                </a:cubicBezTo>
                <a:cubicBezTo>
                  <a:pt x="255270" y="132080"/>
                  <a:pt x="344805" y="66040"/>
                  <a:pt x="434340" y="0"/>
                </a:cubicBezTo>
              </a:path>
            </a:pathLst>
          </a:cu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755C9B-8E9D-4FE6-A3FD-711FBFFF0A52}"/>
              </a:ext>
            </a:extLst>
          </p:cNvPr>
          <p:cNvSpPr/>
          <p:nvPr/>
        </p:nvSpPr>
        <p:spPr>
          <a:xfrm>
            <a:off x="8267700" y="1890156"/>
            <a:ext cx="1828800" cy="1919844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6104CD-9A77-4257-93A1-686E9C15270F}"/>
              </a:ext>
            </a:extLst>
          </p:cNvPr>
          <p:cNvSpPr/>
          <p:nvPr/>
        </p:nvSpPr>
        <p:spPr>
          <a:xfrm>
            <a:off x="8199084" y="3903642"/>
            <a:ext cx="1828800" cy="1919844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66D294-3070-4898-8106-6CE14F8C7ACD}"/>
              </a:ext>
            </a:extLst>
          </p:cNvPr>
          <p:cNvSpPr/>
          <p:nvPr/>
        </p:nvSpPr>
        <p:spPr>
          <a:xfrm>
            <a:off x="10267644" y="1909897"/>
            <a:ext cx="1828800" cy="1919844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123115-E804-4D41-B1E5-AB2E3D7C6F91}"/>
              </a:ext>
            </a:extLst>
          </p:cNvPr>
          <p:cNvSpPr/>
          <p:nvPr/>
        </p:nvSpPr>
        <p:spPr>
          <a:xfrm>
            <a:off x="10264505" y="3903642"/>
            <a:ext cx="1828800" cy="1919844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8660E0C-0C95-49FA-9BD8-2400D7EEAAB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224" y="1122444"/>
            <a:ext cx="3968497" cy="59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22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  <p:bldP spid="6" grpId="0" animBg="1"/>
      <p:bldP spid="18" grpId="0" animBg="1"/>
      <p:bldP spid="19" grpId="0" animBg="1"/>
      <p:bldP spid="2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97F421D-E726-40C8-983C-011A9120B22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336925"/>
            <a:ext cx="3710370" cy="51670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85E93A3-24DD-4690-9F2A-5017889A2413}"/>
              </a:ext>
            </a:extLst>
          </p:cNvPr>
          <p:cNvGrpSpPr/>
          <p:nvPr/>
        </p:nvGrpSpPr>
        <p:grpSpPr>
          <a:xfrm>
            <a:off x="7712849" y="-524467"/>
            <a:ext cx="5570014" cy="4674322"/>
            <a:chOff x="994808" y="157774"/>
            <a:chExt cx="5570014" cy="4674322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B909023-5377-44A7-B16F-6408F82A9F6E}"/>
                </a:ext>
              </a:extLst>
            </p:cNvPr>
            <p:cNvSpPr/>
            <p:nvPr/>
          </p:nvSpPr>
          <p:spPr>
            <a:xfrm>
              <a:off x="994808" y="157774"/>
              <a:ext cx="4451350" cy="445135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scene3d>
              <a:camera prst="orthographicFront">
                <a:rot lat="17099985" lon="0" rev="0"/>
              </a:camera>
              <a:lightRig rig="threePt" dir="t"/>
            </a:scene3d>
            <a:sp3d>
              <a:bevelT w="1879600" h="1619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47EC81C-7F27-429B-8F0A-CD16D9C68965}"/>
                </a:ext>
              </a:extLst>
            </p:cNvPr>
            <p:cNvGrpSpPr/>
            <p:nvPr/>
          </p:nvGrpSpPr>
          <p:grpSpPr>
            <a:xfrm>
              <a:off x="1990078" y="917581"/>
              <a:ext cx="4574744" cy="3914515"/>
              <a:chOff x="1990078" y="917581"/>
              <a:chExt cx="4574744" cy="3914515"/>
            </a:xfrm>
          </p:grpSpPr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AEDC1569-ABD9-4F70-AFAE-63C7ACD6F536}"/>
                  </a:ext>
                </a:extLst>
              </p:cNvPr>
              <p:cNvSpPr/>
              <p:nvPr/>
            </p:nvSpPr>
            <p:spPr>
              <a:xfrm>
                <a:off x="2816940" y="917581"/>
                <a:ext cx="3747882" cy="3914515"/>
              </a:xfrm>
              <a:prstGeom prst="rect">
                <a:avLst/>
              </a:prstGeom>
              <a:solidFill>
                <a:srgbClr val="FF0000">
                  <a:alpha val="30000"/>
                </a:srgbClr>
              </a:solidFill>
              <a:ln>
                <a:solidFill>
                  <a:srgbClr val="FF0000"/>
                </a:solidFill>
              </a:ln>
              <a:scene3d>
                <a:camera prst="orthographicFront">
                  <a:rot lat="17248114" lon="2448438" rev="16930892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20ED2E73-B292-486A-A19D-6F80879BEE6B}"/>
                  </a:ext>
                </a:extLst>
              </p:cNvPr>
              <p:cNvGrpSpPr/>
              <p:nvPr/>
            </p:nvGrpSpPr>
            <p:grpSpPr>
              <a:xfrm>
                <a:off x="1990078" y="1755835"/>
                <a:ext cx="3144083" cy="2282451"/>
                <a:chOff x="1990078" y="1755835"/>
                <a:chExt cx="3144083" cy="2282451"/>
              </a:xfrm>
            </p:grpSpPr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F90937C2-A8EF-4578-A4E3-033603192AD4}"/>
                    </a:ext>
                  </a:extLst>
                </p:cNvPr>
                <p:cNvSpPr/>
                <p:nvPr/>
              </p:nvSpPr>
              <p:spPr>
                <a:xfrm>
                  <a:off x="4703208" y="302342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19499998" lon="0" rev="20099999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E3D71BAF-ACDA-4292-9EC9-F3E1832CB7C5}"/>
                    </a:ext>
                  </a:extLst>
                </p:cNvPr>
                <p:cNvSpPr/>
                <p:nvPr/>
              </p:nvSpPr>
              <p:spPr>
                <a:xfrm>
                  <a:off x="4601608" y="287483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2889651" lon="21381915" rev="1923315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74DC3D26-BF3D-4FAD-A7C2-DE4F9367BDD8}"/>
                    </a:ext>
                  </a:extLst>
                </p:cNvPr>
                <p:cNvSpPr/>
                <p:nvPr/>
              </p:nvSpPr>
              <p:spPr>
                <a:xfrm>
                  <a:off x="4601608" y="270973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18899995" lon="0" rev="20099999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E4959FDE-FB1E-48DD-B81B-E021B18902A3}"/>
                    </a:ext>
                  </a:extLst>
                </p:cNvPr>
                <p:cNvSpPr/>
                <p:nvPr/>
              </p:nvSpPr>
              <p:spPr>
                <a:xfrm>
                  <a:off x="4760358" y="287483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19199996" lon="0" rev="19499999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7B504428-02D5-4FA3-9381-C489BB1550F0}"/>
                    </a:ext>
                  </a:extLst>
                </p:cNvPr>
                <p:cNvGrpSpPr/>
                <p:nvPr/>
              </p:nvGrpSpPr>
              <p:grpSpPr>
                <a:xfrm>
                  <a:off x="2007477" y="2343007"/>
                  <a:ext cx="300511" cy="453092"/>
                  <a:chOff x="2102727" y="3238357"/>
                  <a:chExt cx="300511" cy="453092"/>
                </a:xfrm>
              </p:grpSpPr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7FED2166-B93E-499D-806B-332D4F8C590B}"/>
                      </a:ext>
                    </a:extLst>
                  </p:cNvPr>
                  <p:cNvSpPr/>
                  <p:nvPr/>
                </p:nvSpPr>
                <p:spPr>
                  <a:xfrm>
                    <a:off x="2221628" y="3417821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7999990" lon="0" rev="60000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" name="Oval 54">
                    <a:extLst>
                      <a:ext uri="{FF2B5EF4-FFF2-40B4-BE49-F238E27FC236}">
                        <a16:creationId xmlns:a16="http://schemas.microsoft.com/office/drawing/2014/main" id="{538DC3B3-7833-40C7-8014-BA2210EA100E}"/>
                      </a:ext>
                    </a:extLst>
                  </p:cNvPr>
                  <p:cNvSpPr/>
                  <p:nvPr/>
                </p:nvSpPr>
                <p:spPr>
                  <a:xfrm>
                    <a:off x="2214008" y="3577149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8899995" lon="0" rev="120000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" name="Oval 55">
                    <a:extLst>
                      <a:ext uri="{FF2B5EF4-FFF2-40B4-BE49-F238E27FC236}">
                        <a16:creationId xmlns:a16="http://schemas.microsoft.com/office/drawing/2014/main" id="{281D15F7-5D37-4AB9-AEA6-03D1EB2D814C}"/>
                      </a:ext>
                    </a:extLst>
                  </p:cNvPr>
                  <p:cNvSpPr/>
                  <p:nvPr/>
                </p:nvSpPr>
                <p:spPr>
                  <a:xfrm>
                    <a:off x="2102727" y="3349141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8343974" lon="21249787" rev="1467803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511FF143-6D21-4940-A43E-72F036EDBA8F}"/>
                      </a:ext>
                    </a:extLst>
                  </p:cNvPr>
                  <p:cNvSpPr/>
                  <p:nvPr/>
                </p:nvSpPr>
                <p:spPr>
                  <a:xfrm>
                    <a:off x="2288938" y="3238357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7399987" lon="0" rev="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6C9A2D8E-B285-4813-9B10-C1034D8A70FE}"/>
                    </a:ext>
                  </a:extLst>
                </p:cNvPr>
                <p:cNvSpPr/>
                <p:nvPr/>
              </p:nvSpPr>
              <p:spPr>
                <a:xfrm>
                  <a:off x="4667099" y="2806243"/>
                  <a:ext cx="114300" cy="1143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scene3d>
                  <a:camera prst="orthographicFront">
                    <a:rot lat="18899995" lon="0" rev="1890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61753092-31FB-4CA0-9EE5-108155FFD356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8"/>
                  </p:custDataLst>
                </p:nvPr>
              </p:nvPicPr>
              <p:blipFill>
                <a:blip r:embed="rId14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35974" y="3847786"/>
                  <a:ext cx="277368" cy="190500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8FCD8473-7702-420C-A2EC-F36B6D531383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9"/>
                  </p:custDataLst>
                </p:nvPr>
              </p:nvPicPr>
              <p:blipFill>
                <a:blip r:embed="rId15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80998" y="1755835"/>
                  <a:ext cx="818388" cy="291084"/>
                </a:xfrm>
                <a:prstGeom prst="rect">
                  <a:avLst/>
                </a:prstGeom>
              </p:spPr>
            </p:pic>
            <p:pic>
              <p:nvPicPr>
                <p:cNvPr id="115" name="Picture 114">
                  <a:extLst>
                    <a:ext uri="{FF2B5EF4-FFF2-40B4-BE49-F238E27FC236}">
                      <a16:creationId xmlns:a16="http://schemas.microsoft.com/office/drawing/2014/main" id="{ADC37E90-1D66-416D-8B5A-383C47677C98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10"/>
                  </p:custDataLst>
                </p:nvPr>
              </p:nvPicPr>
              <p:blipFill>
                <a:blip r:embed="rId16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98646" y="2582971"/>
                  <a:ext cx="335515" cy="214112"/>
                </a:xfrm>
                <a:prstGeom prst="rect">
                  <a:avLst/>
                </a:prstGeom>
              </p:spPr>
            </p:pic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EA16FC27-21E7-46F7-8AE6-09D200FBB2B6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11"/>
                  </p:custDataLst>
                </p:nvPr>
              </p:nvPicPr>
              <p:blipFill>
                <a:blip r:embed="rId17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90078" y="2223365"/>
                  <a:ext cx="335515" cy="214112"/>
                </a:xfrm>
                <a:prstGeom prst="rect">
                  <a:avLst/>
                </a:prstGeom>
              </p:spPr>
            </p:pic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30F0D66C-5D3C-4699-912D-B8ABF09458CE}"/>
                    </a:ext>
                  </a:extLst>
                </p:cNvPr>
                <p:cNvSpPr/>
                <p:nvPr/>
              </p:nvSpPr>
              <p:spPr>
                <a:xfrm>
                  <a:off x="2140248" y="2456175"/>
                  <a:ext cx="114300" cy="1143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scene3d>
                  <a:camera prst="orthographicFront">
                    <a:rot lat="17699988" lon="0" rev="120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D1747B64-666D-4B1E-A3A5-591C76008EA5}"/>
                    </a:ext>
                  </a:extLst>
                </p:cNvPr>
                <p:cNvSpPr/>
                <p:nvPr/>
              </p:nvSpPr>
              <p:spPr>
                <a:xfrm>
                  <a:off x="2193689" y="2279227"/>
                  <a:ext cx="2537062" cy="578273"/>
                </a:xfrm>
                <a:custGeom>
                  <a:avLst/>
                  <a:gdLst>
                    <a:gd name="connsiteX0" fmla="*/ 0 w 2508250"/>
                    <a:gd name="connsiteY0" fmla="*/ 235373 h 578273"/>
                    <a:gd name="connsiteX1" fmla="*/ 1092200 w 2508250"/>
                    <a:gd name="connsiteY1" fmla="*/ 13123 h 578273"/>
                    <a:gd name="connsiteX2" fmla="*/ 2508250 w 2508250"/>
                    <a:gd name="connsiteY2" fmla="*/ 578273 h 5782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08250" h="578273">
                      <a:moveTo>
                        <a:pt x="0" y="235373"/>
                      </a:moveTo>
                      <a:cubicBezTo>
                        <a:pt x="337079" y="95673"/>
                        <a:pt x="674158" y="-44027"/>
                        <a:pt x="1092200" y="13123"/>
                      </a:cubicBezTo>
                      <a:cubicBezTo>
                        <a:pt x="1510242" y="70273"/>
                        <a:pt x="2009246" y="324273"/>
                        <a:pt x="2508250" y="578273"/>
                      </a:cubicBez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D4547-5555-445F-A68D-DFC543F0769A}"/>
              </a:ext>
            </a:extLst>
          </p:cNvPr>
          <p:cNvGrpSpPr/>
          <p:nvPr/>
        </p:nvGrpSpPr>
        <p:grpSpPr>
          <a:xfrm>
            <a:off x="9694237" y="3798710"/>
            <a:ext cx="2290593" cy="3059290"/>
            <a:chOff x="6932376" y="3725751"/>
            <a:chExt cx="2290593" cy="305929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18"/>
            <a:srcRect l="15946" t="54541" r="73793" b="6210"/>
            <a:stretch/>
          </p:blipFill>
          <p:spPr>
            <a:xfrm>
              <a:off x="6932376" y="3725751"/>
              <a:ext cx="1854419" cy="3059290"/>
            </a:xfrm>
            <a:prstGeom prst="rect">
              <a:avLst/>
            </a:prstGeom>
          </p:spPr>
        </p:pic>
        <p:sp>
          <p:nvSpPr>
            <p:cNvPr id="7" name="Freeform 6"/>
            <p:cNvSpPr/>
            <p:nvPr/>
          </p:nvSpPr>
          <p:spPr>
            <a:xfrm>
              <a:off x="8216986" y="4109156"/>
              <a:ext cx="780258" cy="1738488"/>
            </a:xfrm>
            <a:custGeom>
              <a:avLst/>
              <a:gdLst>
                <a:gd name="connsiteX0" fmla="*/ 136792 w 780258"/>
                <a:gd name="connsiteY0" fmla="*/ 1738488 h 1738488"/>
                <a:gd name="connsiteX1" fmla="*/ 46481 w 780258"/>
                <a:gd name="connsiteY1" fmla="*/ 1140177 h 1738488"/>
                <a:gd name="connsiteX2" fmla="*/ 780258 w 780258"/>
                <a:gd name="connsiteY2" fmla="*/ 0 h 173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0258" h="1738488">
                  <a:moveTo>
                    <a:pt x="136792" y="1738488"/>
                  </a:moveTo>
                  <a:cubicBezTo>
                    <a:pt x="38014" y="1584206"/>
                    <a:pt x="-60763" y="1429925"/>
                    <a:pt x="46481" y="1140177"/>
                  </a:cubicBezTo>
                  <a:cubicBezTo>
                    <a:pt x="153725" y="850429"/>
                    <a:pt x="466991" y="425214"/>
                    <a:pt x="780258" y="0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1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5676" y="3943036"/>
              <a:ext cx="137293" cy="267720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A370032C-1E9E-46B7-8789-23DC7E18A92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1419580"/>
            <a:ext cx="4168140" cy="2286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6D7AA3B-ED8A-4895-97CD-B96C85FC433E}"/>
              </a:ext>
            </a:extLst>
          </p:cNvPr>
          <p:cNvGrpSpPr/>
          <p:nvPr/>
        </p:nvGrpSpPr>
        <p:grpSpPr>
          <a:xfrm>
            <a:off x="632150" y="1843821"/>
            <a:ext cx="5677819" cy="608076"/>
            <a:chOff x="632150" y="1843821"/>
            <a:chExt cx="5677819" cy="60807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024AB73F-15D8-4749-BE26-3D00A94D3CBA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2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150" y="1843821"/>
              <a:ext cx="2857500" cy="608076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B977480-5F64-4223-83BF-2CBF7324526D}"/>
                </a:ext>
              </a:extLst>
            </p:cNvPr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2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3261" y="1843821"/>
              <a:ext cx="2616708" cy="608076"/>
            </a:xfrm>
            <a:prstGeom prst="rect">
              <a:avLst/>
            </a:prstGeom>
          </p:spPr>
        </p:pic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F59D862C-B985-43C8-BDEA-1E441B49B7C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67" y="2782596"/>
            <a:ext cx="693420" cy="17830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6EB6DBD-C393-41F2-83F3-3B0E46CBDB5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145" y="2782596"/>
            <a:ext cx="1967484" cy="132435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D835430-BA9A-4A1B-A35E-20CE08F10970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365967" y="4283715"/>
            <a:ext cx="7165163" cy="241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3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A5A331B8-15D1-43C0-A26A-4F5ADCB8736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25" y="1320797"/>
            <a:ext cx="8388096" cy="175869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0C5AE27-E65A-4BDB-916B-A133227DDED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25" y="3921125"/>
            <a:ext cx="6563868" cy="187299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F5FFE80-B89D-4116-86DC-F195B445A0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7537" y="4448175"/>
            <a:ext cx="2366963" cy="7048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119D6D2-74FA-4206-BC8D-94179283A0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24500" y="4448175"/>
            <a:ext cx="2366963" cy="70485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2C5D392-C047-4EC9-AEFB-EEF5E58A88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0326" y="5327650"/>
            <a:ext cx="2366963" cy="7048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70A75B6-356E-4C13-8770-97256FC0AEE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25" y="454016"/>
            <a:ext cx="3456869" cy="482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EA10CE-A11A-4DE8-896D-9A54749449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7825" y="1778254"/>
            <a:ext cx="2366963" cy="4218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069529-1EFD-477D-A2B6-06DFE58625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614" y="2251650"/>
            <a:ext cx="4107678" cy="4218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6C48BD-376D-4777-81B1-0C0FD36356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614" y="2657603"/>
            <a:ext cx="4107678" cy="42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554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BFA150-D234-4957-80D4-282AB226639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40881" y="1755360"/>
            <a:ext cx="3071662" cy="22260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97F421D-E726-40C8-983C-011A9120B22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9497" y="111677"/>
            <a:ext cx="3710370" cy="51670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85E93A3-24DD-4690-9F2A-5017889A2413}"/>
              </a:ext>
            </a:extLst>
          </p:cNvPr>
          <p:cNvGrpSpPr/>
          <p:nvPr/>
        </p:nvGrpSpPr>
        <p:grpSpPr>
          <a:xfrm>
            <a:off x="7507576" y="1863740"/>
            <a:ext cx="5570014" cy="4674322"/>
            <a:chOff x="994808" y="157774"/>
            <a:chExt cx="5570014" cy="4674322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B909023-5377-44A7-B16F-6408F82A9F6E}"/>
                </a:ext>
              </a:extLst>
            </p:cNvPr>
            <p:cNvSpPr/>
            <p:nvPr/>
          </p:nvSpPr>
          <p:spPr>
            <a:xfrm>
              <a:off x="994808" y="157774"/>
              <a:ext cx="4451350" cy="445135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scene3d>
              <a:camera prst="orthographicFront">
                <a:rot lat="17099985" lon="0" rev="0"/>
              </a:camera>
              <a:lightRig rig="threePt" dir="t"/>
            </a:scene3d>
            <a:sp3d>
              <a:bevelT w="1879600" h="1619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47EC81C-7F27-429B-8F0A-CD16D9C68965}"/>
                </a:ext>
              </a:extLst>
            </p:cNvPr>
            <p:cNvGrpSpPr/>
            <p:nvPr/>
          </p:nvGrpSpPr>
          <p:grpSpPr>
            <a:xfrm>
              <a:off x="1990078" y="917581"/>
              <a:ext cx="4574744" cy="3914515"/>
              <a:chOff x="1990078" y="917581"/>
              <a:chExt cx="4574744" cy="3914515"/>
            </a:xfrm>
          </p:grpSpPr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AEDC1569-ABD9-4F70-AFAE-63C7ACD6F536}"/>
                  </a:ext>
                </a:extLst>
              </p:cNvPr>
              <p:cNvSpPr/>
              <p:nvPr/>
            </p:nvSpPr>
            <p:spPr>
              <a:xfrm>
                <a:off x="2816940" y="917581"/>
                <a:ext cx="3747882" cy="3914515"/>
              </a:xfrm>
              <a:prstGeom prst="rect">
                <a:avLst/>
              </a:prstGeom>
              <a:solidFill>
                <a:srgbClr val="FF0000">
                  <a:alpha val="30000"/>
                </a:srgbClr>
              </a:solidFill>
              <a:ln>
                <a:solidFill>
                  <a:srgbClr val="FF0000"/>
                </a:solidFill>
              </a:ln>
              <a:scene3d>
                <a:camera prst="orthographicFront">
                  <a:rot lat="17248114" lon="2448438" rev="16930892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20ED2E73-B292-486A-A19D-6F80879BEE6B}"/>
                  </a:ext>
                </a:extLst>
              </p:cNvPr>
              <p:cNvGrpSpPr/>
              <p:nvPr/>
            </p:nvGrpSpPr>
            <p:grpSpPr>
              <a:xfrm>
                <a:off x="1990078" y="1755835"/>
                <a:ext cx="3144083" cy="2282451"/>
                <a:chOff x="1990078" y="1755835"/>
                <a:chExt cx="3144083" cy="2282451"/>
              </a:xfrm>
            </p:grpSpPr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F90937C2-A8EF-4578-A4E3-033603192AD4}"/>
                    </a:ext>
                  </a:extLst>
                </p:cNvPr>
                <p:cNvSpPr/>
                <p:nvPr/>
              </p:nvSpPr>
              <p:spPr>
                <a:xfrm>
                  <a:off x="4703208" y="302342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19499998" lon="0" rev="20099999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E3D71BAF-ACDA-4292-9EC9-F3E1832CB7C5}"/>
                    </a:ext>
                  </a:extLst>
                </p:cNvPr>
                <p:cNvSpPr/>
                <p:nvPr/>
              </p:nvSpPr>
              <p:spPr>
                <a:xfrm>
                  <a:off x="4601608" y="287483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2889651" lon="21381915" rev="1923315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74DC3D26-BF3D-4FAD-A7C2-DE4F9367BDD8}"/>
                    </a:ext>
                  </a:extLst>
                </p:cNvPr>
                <p:cNvSpPr/>
                <p:nvPr/>
              </p:nvSpPr>
              <p:spPr>
                <a:xfrm>
                  <a:off x="4601608" y="270973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18899995" lon="0" rev="20099999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E4959FDE-FB1E-48DD-B81B-E021B18902A3}"/>
                    </a:ext>
                  </a:extLst>
                </p:cNvPr>
                <p:cNvSpPr/>
                <p:nvPr/>
              </p:nvSpPr>
              <p:spPr>
                <a:xfrm>
                  <a:off x="4760358" y="287483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19199996" lon="0" rev="19499999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7B504428-02D5-4FA3-9381-C489BB1550F0}"/>
                    </a:ext>
                  </a:extLst>
                </p:cNvPr>
                <p:cNvGrpSpPr/>
                <p:nvPr/>
              </p:nvGrpSpPr>
              <p:grpSpPr>
                <a:xfrm>
                  <a:off x="2007477" y="2343007"/>
                  <a:ext cx="300511" cy="453092"/>
                  <a:chOff x="2102727" y="3238357"/>
                  <a:chExt cx="300511" cy="453092"/>
                </a:xfrm>
              </p:grpSpPr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7FED2166-B93E-499D-806B-332D4F8C590B}"/>
                      </a:ext>
                    </a:extLst>
                  </p:cNvPr>
                  <p:cNvSpPr/>
                  <p:nvPr/>
                </p:nvSpPr>
                <p:spPr>
                  <a:xfrm>
                    <a:off x="2221628" y="3417821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7999990" lon="0" rev="60000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" name="Oval 54">
                    <a:extLst>
                      <a:ext uri="{FF2B5EF4-FFF2-40B4-BE49-F238E27FC236}">
                        <a16:creationId xmlns:a16="http://schemas.microsoft.com/office/drawing/2014/main" id="{538DC3B3-7833-40C7-8014-BA2210EA100E}"/>
                      </a:ext>
                    </a:extLst>
                  </p:cNvPr>
                  <p:cNvSpPr/>
                  <p:nvPr/>
                </p:nvSpPr>
                <p:spPr>
                  <a:xfrm>
                    <a:off x="2214008" y="3577149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8899995" lon="0" rev="120000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" name="Oval 55">
                    <a:extLst>
                      <a:ext uri="{FF2B5EF4-FFF2-40B4-BE49-F238E27FC236}">
                        <a16:creationId xmlns:a16="http://schemas.microsoft.com/office/drawing/2014/main" id="{281D15F7-5D37-4AB9-AEA6-03D1EB2D814C}"/>
                      </a:ext>
                    </a:extLst>
                  </p:cNvPr>
                  <p:cNvSpPr/>
                  <p:nvPr/>
                </p:nvSpPr>
                <p:spPr>
                  <a:xfrm>
                    <a:off x="2102727" y="3349141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8343974" lon="21249787" rev="1467803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511FF143-6D21-4940-A43E-72F036EDBA8F}"/>
                      </a:ext>
                    </a:extLst>
                  </p:cNvPr>
                  <p:cNvSpPr/>
                  <p:nvPr/>
                </p:nvSpPr>
                <p:spPr>
                  <a:xfrm>
                    <a:off x="2288938" y="3238357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7399987" lon="0" rev="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6C9A2D8E-B285-4813-9B10-C1034D8A70FE}"/>
                    </a:ext>
                  </a:extLst>
                </p:cNvPr>
                <p:cNvSpPr/>
                <p:nvPr/>
              </p:nvSpPr>
              <p:spPr>
                <a:xfrm>
                  <a:off x="4667099" y="2806243"/>
                  <a:ext cx="114300" cy="1143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scene3d>
                  <a:camera prst="orthographicFront">
                    <a:rot lat="18899995" lon="0" rev="1890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61753092-31FB-4CA0-9EE5-108155FFD356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4"/>
                  </p:custDataLst>
                </p:nvPr>
              </p:nvPicPr>
              <p:blipFill>
                <a:blip r:embed="rId11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35974" y="3847786"/>
                  <a:ext cx="277368" cy="190500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8FCD8473-7702-420C-A2EC-F36B6D531383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5"/>
                  </p:custDataLst>
                </p:nvPr>
              </p:nvPicPr>
              <p:blipFill>
                <a:blip r:embed="rId12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80998" y="1755835"/>
                  <a:ext cx="818388" cy="291084"/>
                </a:xfrm>
                <a:prstGeom prst="rect">
                  <a:avLst/>
                </a:prstGeom>
              </p:spPr>
            </p:pic>
            <p:pic>
              <p:nvPicPr>
                <p:cNvPr id="115" name="Picture 114">
                  <a:extLst>
                    <a:ext uri="{FF2B5EF4-FFF2-40B4-BE49-F238E27FC236}">
                      <a16:creationId xmlns:a16="http://schemas.microsoft.com/office/drawing/2014/main" id="{ADC37E90-1D66-416D-8B5A-383C47677C98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6"/>
                  </p:custDataLst>
                </p:nvPr>
              </p:nvPicPr>
              <p:blipFill>
                <a:blip r:embed="rId13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98646" y="2582971"/>
                  <a:ext cx="335515" cy="214112"/>
                </a:xfrm>
                <a:prstGeom prst="rect">
                  <a:avLst/>
                </a:prstGeom>
              </p:spPr>
            </p:pic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EA16FC27-21E7-46F7-8AE6-09D200FBB2B6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7"/>
                  </p:custDataLst>
                </p:nvPr>
              </p:nvPicPr>
              <p:blipFill>
                <a:blip r:embed="rId14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90078" y="2223365"/>
                  <a:ext cx="335515" cy="214112"/>
                </a:xfrm>
                <a:prstGeom prst="rect">
                  <a:avLst/>
                </a:prstGeom>
              </p:spPr>
            </p:pic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30F0D66C-5D3C-4699-912D-B8ABF09458CE}"/>
                    </a:ext>
                  </a:extLst>
                </p:cNvPr>
                <p:cNvSpPr/>
                <p:nvPr/>
              </p:nvSpPr>
              <p:spPr>
                <a:xfrm>
                  <a:off x="2140248" y="2456175"/>
                  <a:ext cx="114300" cy="1143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scene3d>
                  <a:camera prst="orthographicFront">
                    <a:rot lat="17699988" lon="0" rev="120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D1747B64-666D-4B1E-A3A5-591C76008EA5}"/>
                    </a:ext>
                  </a:extLst>
                </p:cNvPr>
                <p:cNvSpPr/>
                <p:nvPr/>
              </p:nvSpPr>
              <p:spPr>
                <a:xfrm>
                  <a:off x="2193689" y="2279227"/>
                  <a:ext cx="2537062" cy="578273"/>
                </a:xfrm>
                <a:custGeom>
                  <a:avLst/>
                  <a:gdLst>
                    <a:gd name="connsiteX0" fmla="*/ 0 w 2508250"/>
                    <a:gd name="connsiteY0" fmla="*/ 235373 h 578273"/>
                    <a:gd name="connsiteX1" fmla="*/ 1092200 w 2508250"/>
                    <a:gd name="connsiteY1" fmla="*/ 13123 h 578273"/>
                    <a:gd name="connsiteX2" fmla="*/ 2508250 w 2508250"/>
                    <a:gd name="connsiteY2" fmla="*/ 578273 h 5782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08250" h="578273">
                      <a:moveTo>
                        <a:pt x="0" y="235373"/>
                      </a:moveTo>
                      <a:cubicBezTo>
                        <a:pt x="337079" y="95673"/>
                        <a:pt x="674158" y="-44027"/>
                        <a:pt x="1092200" y="13123"/>
                      </a:cubicBezTo>
                      <a:cubicBezTo>
                        <a:pt x="1510242" y="70273"/>
                        <a:pt x="2009246" y="324273"/>
                        <a:pt x="2508250" y="578273"/>
                      </a:cubicBez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D4547-5555-445F-A68D-DFC543F0769A}"/>
              </a:ext>
            </a:extLst>
          </p:cNvPr>
          <p:cNvGrpSpPr/>
          <p:nvPr/>
        </p:nvGrpSpPr>
        <p:grpSpPr>
          <a:xfrm>
            <a:off x="10249804" y="884801"/>
            <a:ext cx="1633921" cy="2182246"/>
            <a:chOff x="6932376" y="3725751"/>
            <a:chExt cx="2290593" cy="305929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15"/>
            <a:srcRect l="15946" t="54541" r="73793" b="6210"/>
            <a:stretch/>
          </p:blipFill>
          <p:spPr>
            <a:xfrm>
              <a:off x="6932376" y="3725751"/>
              <a:ext cx="1854419" cy="3059290"/>
            </a:xfrm>
            <a:prstGeom prst="rect">
              <a:avLst/>
            </a:prstGeom>
          </p:spPr>
        </p:pic>
        <p:sp>
          <p:nvSpPr>
            <p:cNvPr id="7" name="Freeform 6"/>
            <p:cNvSpPr/>
            <p:nvPr/>
          </p:nvSpPr>
          <p:spPr>
            <a:xfrm>
              <a:off x="8216986" y="4109156"/>
              <a:ext cx="780258" cy="1738488"/>
            </a:xfrm>
            <a:custGeom>
              <a:avLst/>
              <a:gdLst>
                <a:gd name="connsiteX0" fmla="*/ 136792 w 780258"/>
                <a:gd name="connsiteY0" fmla="*/ 1738488 h 1738488"/>
                <a:gd name="connsiteX1" fmla="*/ 46481 w 780258"/>
                <a:gd name="connsiteY1" fmla="*/ 1140177 h 1738488"/>
                <a:gd name="connsiteX2" fmla="*/ 780258 w 780258"/>
                <a:gd name="connsiteY2" fmla="*/ 0 h 173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0258" h="1738488">
                  <a:moveTo>
                    <a:pt x="136792" y="1738488"/>
                  </a:moveTo>
                  <a:cubicBezTo>
                    <a:pt x="38014" y="1584206"/>
                    <a:pt x="-60763" y="1429925"/>
                    <a:pt x="46481" y="1140177"/>
                  </a:cubicBezTo>
                  <a:cubicBezTo>
                    <a:pt x="153725" y="850429"/>
                    <a:pt x="466991" y="425214"/>
                    <a:pt x="780258" y="0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5676" y="3943036"/>
              <a:ext cx="137293" cy="26772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037D366-F571-4EA3-AB79-91B978FCD4F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519997" y="9684"/>
            <a:ext cx="3033466" cy="2194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B6433E-D38B-4BA7-9FDF-16F755073392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332" y="9684"/>
            <a:ext cx="3038687" cy="2194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B0F995D-6919-4CC2-A59F-1A92ABA7FB6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3385" y="2289503"/>
            <a:ext cx="3012581" cy="2194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CC2246B-01DC-4134-9E66-04B664F2A6D1}"/>
              </a:ext>
            </a:extLst>
          </p:cNvPr>
          <p:cNvPicPr>
            <a:picLocks/>
          </p:cNvPicPr>
          <p:nvPr/>
        </p:nvPicPr>
        <p:blipFill>
          <a:blip r:embed="rId20"/>
          <a:stretch>
            <a:fillRect/>
          </a:stretch>
        </p:blipFill>
        <p:spPr>
          <a:xfrm>
            <a:off x="3454818" y="2289503"/>
            <a:ext cx="3163824" cy="2194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AD6947C-0F8C-4090-88D6-A7EC7E2F28C6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3344" y="938454"/>
            <a:ext cx="2699004" cy="60807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AD98621-7021-4412-A680-C3D5561DEEE6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530440" y="4591992"/>
            <a:ext cx="3012581" cy="2194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0AEF687-0EC4-40ED-8A5B-8358CCEB6ECE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5995" y="4591992"/>
            <a:ext cx="3007361" cy="2194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69691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7FE310-E606-4230-9117-3779D319A32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336925"/>
            <a:ext cx="5926083" cy="40577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C99A6E5-57EA-42B2-8285-4ACD76927E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3776" y="1898521"/>
            <a:ext cx="3082585" cy="209997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406223-69CF-4D7A-BA56-8590149579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91586" y="1896949"/>
            <a:ext cx="2801996" cy="2103120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FF5E86B3-42AA-494E-88BB-718CE0667591}"/>
              </a:ext>
            </a:extLst>
          </p:cNvPr>
          <p:cNvGrpSpPr/>
          <p:nvPr/>
        </p:nvGrpSpPr>
        <p:grpSpPr>
          <a:xfrm>
            <a:off x="7194538" y="2183678"/>
            <a:ext cx="5570014" cy="4674322"/>
            <a:chOff x="994808" y="157774"/>
            <a:chExt cx="5570014" cy="4674322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779417B-02D9-42B6-9A13-29C5DED34FDB}"/>
                </a:ext>
              </a:extLst>
            </p:cNvPr>
            <p:cNvSpPr/>
            <p:nvPr/>
          </p:nvSpPr>
          <p:spPr>
            <a:xfrm>
              <a:off x="994808" y="157774"/>
              <a:ext cx="4451350" cy="445135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scene3d>
              <a:camera prst="orthographicFront">
                <a:rot lat="17099985" lon="0" rev="0"/>
              </a:camera>
              <a:lightRig rig="threePt" dir="t"/>
            </a:scene3d>
            <a:sp3d>
              <a:bevelT w="1879600" h="1619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81E2983-7344-4712-8185-BBC4053968EC}"/>
                </a:ext>
              </a:extLst>
            </p:cNvPr>
            <p:cNvGrpSpPr/>
            <p:nvPr/>
          </p:nvGrpSpPr>
          <p:grpSpPr>
            <a:xfrm>
              <a:off x="1990078" y="917581"/>
              <a:ext cx="4574744" cy="3914515"/>
              <a:chOff x="1990078" y="917581"/>
              <a:chExt cx="4574744" cy="3914515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98A6C019-7275-4006-87B8-5A5E554FBE2B}"/>
                  </a:ext>
                </a:extLst>
              </p:cNvPr>
              <p:cNvSpPr/>
              <p:nvPr/>
            </p:nvSpPr>
            <p:spPr>
              <a:xfrm>
                <a:off x="2816940" y="917581"/>
                <a:ext cx="3747882" cy="3914515"/>
              </a:xfrm>
              <a:prstGeom prst="rect">
                <a:avLst/>
              </a:prstGeom>
              <a:solidFill>
                <a:srgbClr val="FF0000">
                  <a:alpha val="30000"/>
                </a:srgbClr>
              </a:solidFill>
              <a:ln>
                <a:solidFill>
                  <a:srgbClr val="FF0000"/>
                </a:solidFill>
              </a:ln>
              <a:scene3d>
                <a:camera prst="orthographicFront">
                  <a:rot lat="17248114" lon="2448438" rev="16930892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3BF0AD35-2CBC-45C1-9D47-51CF352F11ED}"/>
                  </a:ext>
                </a:extLst>
              </p:cNvPr>
              <p:cNvGrpSpPr/>
              <p:nvPr/>
            </p:nvGrpSpPr>
            <p:grpSpPr>
              <a:xfrm>
                <a:off x="1990078" y="1755835"/>
                <a:ext cx="3144083" cy="2282451"/>
                <a:chOff x="1990078" y="1755835"/>
                <a:chExt cx="3144083" cy="2282451"/>
              </a:xfrm>
            </p:grpSpPr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E5C7EABF-7B8F-484B-82AC-881D21A27D17}"/>
                    </a:ext>
                  </a:extLst>
                </p:cNvPr>
                <p:cNvSpPr/>
                <p:nvPr/>
              </p:nvSpPr>
              <p:spPr>
                <a:xfrm>
                  <a:off x="4703208" y="302342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19499998" lon="0" rev="20099999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2BCE89D1-4520-4E42-9918-3E5604F4E5E9}"/>
                    </a:ext>
                  </a:extLst>
                </p:cNvPr>
                <p:cNvSpPr/>
                <p:nvPr/>
              </p:nvSpPr>
              <p:spPr>
                <a:xfrm>
                  <a:off x="4601608" y="287483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2889651" lon="21381915" rev="1923315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A45C1846-8620-4CDE-9493-B6FF6D6E96AB}"/>
                    </a:ext>
                  </a:extLst>
                </p:cNvPr>
                <p:cNvSpPr/>
                <p:nvPr/>
              </p:nvSpPr>
              <p:spPr>
                <a:xfrm>
                  <a:off x="4601608" y="270973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18899995" lon="0" rev="20099999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DDCF54F8-6BB5-4125-9447-C80BFAC6A74B}"/>
                    </a:ext>
                  </a:extLst>
                </p:cNvPr>
                <p:cNvSpPr/>
                <p:nvPr/>
              </p:nvSpPr>
              <p:spPr>
                <a:xfrm>
                  <a:off x="4760358" y="2874839"/>
                  <a:ext cx="114300" cy="1143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scene3d>
                  <a:camera prst="orthographicFront">
                    <a:rot lat="19199996" lon="0" rev="19499999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B390A9BC-F9B5-4023-8FC5-6B0F3C429AE8}"/>
                    </a:ext>
                  </a:extLst>
                </p:cNvPr>
                <p:cNvGrpSpPr/>
                <p:nvPr/>
              </p:nvGrpSpPr>
              <p:grpSpPr>
                <a:xfrm>
                  <a:off x="2007477" y="2343007"/>
                  <a:ext cx="300511" cy="453092"/>
                  <a:chOff x="2102727" y="3238357"/>
                  <a:chExt cx="300511" cy="453092"/>
                </a:xfrm>
              </p:grpSpPr>
              <p:sp>
                <p:nvSpPr>
                  <p:cNvPr id="62" name="Oval 61">
                    <a:extLst>
                      <a:ext uri="{FF2B5EF4-FFF2-40B4-BE49-F238E27FC236}">
                        <a16:creationId xmlns:a16="http://schemas.microsoft.com/office/drawing/2014/main" id="{4E4B1AA5-4BD7-415B-8FBA-A08F603D6D40}"/>
                      </a:ext>
                    </a:extLst>
                  </p:cNvPr>
                  <p:cNvSpPr/>
                  <p:nvPr/>
                </p:nvSpPr>
                <p:spPr>
                  <a:xfrm>
                    <a:off x="2221628" y="3417821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7999990" lon="0" rev="60000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Oval 62">
                    <a:extLst>
                      <a:ext uri="{FF2B5EF4-FFF2-40B4-BE49-F238E27FC236}">
                        <a16:creationId xmlns:a16="http://schemas.microsoft.com/office/drawing/2014/main" id="{0340EC8F-916D-42CA-8DAD-D090C6AEAC3C}"/>
                      </a:ext>
                    </a:extLst>
                  </p:cNvPr>
                  <p:cNvSpPr/>
                  <p:nvPr/>
                </p:nvSpPr>
                <p:spPr>
                  <a:xfrm>
                    <a:off x="2214008" y="3577149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8899995" lon="0" rev="120000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4" name="Oval 63">
                    <a:extLst>
                      <a:ext uri="{FF2B5EF4-FFF2-40B4-BE49-F238E27FC236}">
                        <a16:creationId xmlns:a16="http://schemas.microsoft.com/office/drawing/2014/main" id="{EDAB5D4C-3A14-4C67-B5B9-2AA90DB2E660}"/>
                      </a:ext>
                    </a:extLst>
                  </p:cNvPr>
                  <p:cNvSpPr/>
                  <p:nvPr/>
                </p:nvSpPr>
                <p:spPr>
                  <a:xfrm>
                    <a:off x="2102727" y="3349141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8343974" lon="21249787" rev="1467803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Oval 65">
                    <a:extLst>
                      <a:ext uri="{FF2B5EF4-FFF2-40B4-BE49-F238E27FC236}">
                        <a16:creationId xmlns:a16="http://schemas.microsoft.com/office/drawing/2014/main" id="{05E34708-F503-4942-B271-82C765BB35FC}"/>
                      </a:ext>
                    </a:extLst>
                  </p:cNvPr>
                  <p:cNvSpPr/>
                  <p:nvPr/>
                </p:nvSpPr>
                <p:spPr>
                  <a:xfrm>
                    <a:off x="2288938" y="3238357"/>
                    <a:ext cx="114300" cy="114300"/>
                  </a:xfrm>
                  <a:prstGeom prst="ellipse">
                    <a:avLst/>
                  </a:prstGeom>
                  <a:solidFill>
                    <a:srgbClr val="F9FA14"/>
                  </a:solidFill>
                  <a:ln>
                    <a:noFill/>
                  </a:ln>
                  <a:scene3d>
                    <a:camera prst="orthographicFront">
                      <a:rot lat="17399987" lon="0" rev="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404F8DD5-12F5-4AB1-AA39-7C5795266B7A}"/>
                    </a:ext>
                  </a:extLst>
                </p:cNvPr>
                <p:cNvSpPr/>
                <p:nvPr/>
              </p:nvSpPr>
              <p:spPr>
                <a:xfrm>
                  <a:off x="4667099" y="2806243"/>
                  <a:ext cx="114300" cy="1143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scene3d>
                  <a:camera prst="orthographicFront">
                    <a:rot lat="18899995" lon="0" rev="1890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8B492D58-880D-472F-8E58-792C807A25C0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2"/>
                  </p:custDataLst>
                </p:nvPr>
              </p:nvPicPr>
              <p:blipFill>
                <a:blip r:embed="rId10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35974" y="3847786"/>
                  <a:ext cx="277368" cy="190500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C341969D-0E55-4CF7-9008-309767AFFEED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3"/>
                  </p:custDataLst>
                </p:nvPr>
              </p:nvPicPr>
              <p:blipFill>
                <a:blip r:embed="rId11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80998" y="1755835"/>
                  <a:ext cx="818388" cy="291084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0CEA735E-7D73-4C26-90B5-E076968D2319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4"/>
                  </p:custDataLst>
                </p:nvPr>
              </p:nvPicPr>
              <p:blipFill>
                <a:blip r:embed="rId12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98646" y="2582971"/>
                  <a:ext cx="335515" cy="214112"/>
                </a:xfrm>
                <a:prstGeom prst="rect">
                  <a:avLst/>
                </a:prstGeom>
              </p:spPr>
            </p:pic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A29DAB4C-3C5C-4D82-9060-A6C07E6D7EC4}"/>
                    </a:ext>
                  </a:extLst>
                </p:cNvPr>
                <p:cNvPicPr>
                  <a:picLocks noChangeAspect="1"/>
                </p:cNvPicPr>
                <p:nvPr>
                  <p:custDataLst>
                    <p:tags r:id="rId5"/>
                  </p:custDataLst>
                </p:nvPr>
              </p:nvPicPr>
              <p:blipFill>
                <a:blip r:embed="rId13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90078" y="2223365"/>
                  <a:ext cx="335515" cy="214112"/>
                </a:xfrm>
                <a:prstGeom prst="rect">
                  <a:avLst/>
                </a:prstGeom>
              </p:spPr>
            </p:pic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934316FD-DB46-4713-BDF4-3D620228437E}"/>
                    </a:ext>
                  </a:extLst>
                </p:cNvPr>
                <p:cNvSpPr/>
                <p:nvPr/>
              </p:nvSpPr>
              <p:spPr>
                <a:xfrm>
                  <a:off x="2140248" y="2456175"/>
                  <a:ext cx="114300" cy="1143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scene3d>
                  <a:camera prst="orthographicFront">
                    <a:rot lat="17699988" lon="0" rev="120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C04AC7B3-7ED2-4D25-81F8-43083C1E5E27}"/>
                    </a:ext>
                  </a:extLst>
                </p:cNvPr>
                <p:cNvSpPr/>
                <p:nvPr/>
              </p:nvSpPr>
              <p:spPr>
                <a:xfrm>
                  <a:off x="2193689" y="2279227"/>
                  <a:ext cx="2537062" cy="578273"/>
                </a:xfrm>
                <a:custGeom>
                  <a:avLst/>
                  <a:gdLst>
                    <a:gd name="connsiteX0" fmla="*/ 0 w 2508250"/>
                    <a:gd name="connsiteY0" fmla="*/ 235373 h 578273"/>
                    <a:gd name="connsiteX1" fmla="*/ 1092200 w 2508250"/>
                    <a:gd name="connsiteY1" fmla="*/ 13123 h 578273"/>
                    <a:gd name="connsiteX2" fmla="*/ 2508250 w 2508250"/>
                    <a:gd name="connsiteY2" fmla="*/ 578273 h 5782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08250" h="578273">
                      <a:moveTo>
                        <a:pt x="0" y="235373"/>
                      </a:moveTo>
                      <a:cubicBezTo>
                        <a:pt x="337079" y="95673"/>
                        <a:pt x="674158" y="-44027"/>
                        <a:pt x="1092200" y="13123"/>
                      </a:cubicBezTo>
                      <a:cubicBezTo>
                        <a:pt x="1510242" y="70273"/>
                        <a:pt x="2009246" y="324273"/>
                        <a:pt x="2508250" y="578273"/>
                      </a:cubicBez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2DD95A4-F630-414F-BEC6-4282A944670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10566" y="1093463"/>
            <a:ext cx="3654778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1F90BD-29E3-40E8-AD16-6246AFB3570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10566" y="3927281"/>
            <a:ext cx="3654778" cy="27432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DE814AC-4F55-473B-8EC0-6E782A018A8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549914" y="33987"/>
            <a:ext cx="3663158" cy="176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73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9DB3EA7-DFF6-4DF2-907A-6DAE8057AFF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336925"/>
            <a:ext cx="4910182" cy="4057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E8BC9D-EC56-47E3-8A5D-04053E6D893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1224382"/>
            <a:ext cx="8258556" cy="5455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72A7A2-4710-4906-B5AD-21955FD5D950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220" y="1699148"/>
            <a:ext cx="2325624" cy="9113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6560593-0D72-4E3B-A085-923726BEA3C5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2689290"/>
            <a:ext cx="4268724" cy="22707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FBA8E69-A10F-4300-8448-1365018CE90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910" y="3117408"/>
            <a:ext cx="1190244" cy="23012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5084D8A-643E-4F3B-BEA0-AEC99F8FA1BD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3638080"/>
            <a:ext cx="4786884" cy="23164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2EBFA35-B204-4A25-995B-AA65CF58DE58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874" y="4086604"/>
            <a:ext cx="3290316" cy="7589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CAA11F-D50E-4D51-A45B-184EBAF490B0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5035344"/>
            <a:ext cx="2177796" cy="18440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ED3B79-83AD-4045-B02A-4CBAB63149AC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836" y="5404006"/>
            <a:ext cx="2374392" cy="27889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FA1B1C7-4EC3-4142-9577-B8B4BDE23F63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6685" y="5420770"/>
            <a:ext cx="1191768" cy="2453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9077CB-D034-4C96-A361-83984BA46D47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6208781"/>
            <a:ext cx="8023861" cy="22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115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2AD38D-3A6D-4841-9886-6B2CF03F409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336925"/>
            <a:ext cx="3710369" cy="5167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DDBB41-F7C8-4BAE-A9E1-E5F37746F6B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594" y="197478"/>
            <a:ext cx="2304288" cy="23164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14366" y="853633"/>
            <a:ext cx="2439121" cy="1828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53487" y="853633"/>
            <a:ext cx="2439120" cy="1828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1358456"/>
            <a:ext cx="6422855" cy="60190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3009691"/>
            <a:ext cx="5002665" cy="53485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8460" y="3622628"/>
            <a:ext cx="3658681" cy="2743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455" y="3009691"/>
            <a:ext cx="4524189" cy="53485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03209" y="3622628"/>
            <a:ext cx="3658681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44C82BC7-7727-4E94-B5CE-3F3E905108D3}"/>
              </a:ext>
            </a:extLst>
          </p:cNvPr>
          <p:cNvGrpSpPr/>
          <p:nvPr/>
        </p:nvGrpSpPr>
        <p:grpSpPr>
          <a:xfrm>
            <a:off x="7336453" y="747547"/>
            <a:ext cx="4593391" cy="7575550"/>
            <a:chOff x="3632200" y="-652045"/>
            <a:chExt cx="4593391" cy="757555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E66C4C5-057A-4D66-B3DB-CFB6C379DD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7750" y="3274258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B881826-5A13-4C29-8B85-2B36FAEC70BB}"/>
                </a:ext>
              </a:extLst>
            </p:cNvPr>
            <p:cNvSpPr/>
            <p:nvPr/>
          </p:nvSpPr>
          <p:spPr>
            <a:xfrm>
              <a:off x="3632200" y="910055"/>
              <a:ext cx="4451350" cy="445135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scene3d>
              <a:camera prst="orthographicFront">
                <a:rot lat="17099985" lon="0" rev="0"/>
              </a:camera>
              <a:lightRig rig="threePt" dir="t"/>
            </a:scene3d>
            <a:sp3d>
              <a:bevelT w="1879600" h="1619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AB81390-7512-411C-9E68-B5DAF2F178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4900" y="3128208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CD6B211-650B-4A11-9DE1-F7958BBBEF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99324" y="3145670"/>
              <a:ext cx="0" cy="537012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A5C311F-23E1-403C-812B-83CCDA5945FE}"/>
                </a:ext>
              </a:extLst>
            </p:cNvPr>
            <p:cNvSpPr/>
            <p:nvPr/>
          </p:nvSpPr>
          <p:spPr>
            <a:xfrm>
              <a:off x="7340600" y="377571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9499998" lon="0" rev="200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C92BBED-A2DC-464D-99A2-DDBA12750D3F}"/>
                </a:ext>
              </a:extLst>
            </p:cNvPr>
            <p:cNvSpPr/>
            <p:nvPr/>
          </p:nvSpPr>
          <p:spPr>
            <a:xfrm>
              <a:off x="7239000" y="36271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2889651" lon="21381915" rev="1923315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A93C85A-82E0-4AA6-8064-DE1BC9F822C1}"/>
                </a:ext>
              </a:extLst>
            </p:cNvPr>
            <p:cNvSpPr/>
            <p:nvPr/>
          </p:nvSpPr>
          <p:spPr>
            <a:xfrm>
              <a:off x="7239000" y="34620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8899995" lon="0" rev="200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8831E64-EAD6-40A8-A6B0-E73F672DB82E}"/>
                </a:ext>
              </a:extLst>
            </p:cNvPr>
            <p:cNvSpPr/>
            <p:nvPr/>
          </p:nvSpPr>
          <p:spPr>
            <a:xfrm>
              <a:off x="7397750" y="3627120"/>
              <a:ext cx="114300" cy="1143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19199996" lon="0" rev="194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6CB4372-FC72-48B1-A8F7-F717A2D256DC}"/>
                </a:ext>
              </a:extLst>
            </p:cNvPr>
            <p:cNvSpPr/>
            <p:nvPr/>
          </p:nvSpPr>
          <p:spPr>
            <a:xfrm>
              <a:off x="4763770" y="3274752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7999990" lon="0" rev="6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9730302-6351-478B-BA9C-B42A04A7C08A}"/>
                </a:ext>
              </a:extLst>
            </p:cNvPr>
            <p:cNvSpPr/>
            <p:nvPr/>
          </p:nvSpPr>
          <p:spPr>
            <a:xfrm>
              <a:off x="4756150" y="3434080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8899995" lon="0" rev="1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0AECC42-CE77-4716-BF03-1FDB92D669F7}"/>
                </a:ext>
              </a:extLst>
            </p:cNvPr>
            <p:cNvSpPr/>
            <p:nvPr/>
          </p:nvSpPr>
          <p:spPr>
            <a:xfrm>
              <a:off x="4644869" y="3206072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8343974" lon="21249787" rev="1467803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896368E2-5F91-42ED-8BDC-5530E303D01E}"/>
                </a:ext>
              </a:extLst>
            </p:cNvPr>
            <p:cNvSpPr/>
            <p:nvPr/>
          </p:nvSpPr>
          <p:spPr>
            <a:xfrm>
              <a:off x="4831080" y="3095288"/>
              <a:ext cx="114300" cy="1143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scene3d>
              <a:camera prst="orthographicFront">
                <a:rot lat="17399987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067B2CA-BA3B-4429-B53F-D8837EE3C55F}"/>
                </a:ext>
              </a:extLst>
            </p:cNvPr>
            <p:cNvSpPr/>
            <p:nvPr/>
          </p:nvSpPr>
          <p:spPr>
            <a:xfrm>
              <a:off x="5857876" y="309010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76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6BAF41EC-2B01-4ADD-BF40-31449F6F7889}"/>
                </a:ext>
              </a:extLst>
            </p:cNvPr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6650" y="4473575"/>
              <a:ext cx="525780" cy="252984"/>
            </a:xfrm>
            <a:prstGeom prst="rect">
              <a:avLst/>
            </a:prstGeom>
          </p:spPr>
        </p:pic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87EB179-FE17-468C-988A-EA485AF9FEA4}"/>
                </a:ext>
              </a:extLst>
            </p:cNvPr>
            <p:cNvCxnSpPr>
              <a:cxnSpLocks/>
              <a:stCxn id="31" idx="0"/>
            </p:cNvCxnSpPr>
            <p:nvPr/>
          </p:nvCxnSpPr>
          <p:spPr>
            <a:xfrm flipH="1" flipV="1">
              <a:off x="4849495" y="3548380"/>
              <a:ext cx="360045" cy="92519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B87BF81-45B7-4EFA-8004-CD2B5A60F8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3510" y="3832860"/>
              <a:ext cx="2117090" cy="6407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5AC78D12-0F00-4E8C-BFF2-52BD7530866A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937" y="3269572"/>
              <a:ext cx="162239" cy="155617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063572C-5E56-4330-B5D6-0D2AC0DE5DE5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366" y="4600067"/>
              <a:ext cx="277368" cy="1905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9CAFAB85-4913-4593-A8CC-BC04428BFEA4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1140" y="2832552"/>
              <a:ext cx="583692" cy="257556"/>
            </a:xfrm>
            <a:prstGeom prst="rect">
              <a:avLst/>
            </a:prstGeom>
          </p:spPr>
        </p:pic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BFE0F46-FD2A-42B3-84A6-16852461C6A0}"/>
                </a:ext>
              </a:extLst>
            </p:cNvPr>
            <p:cNvSpPr/>
            <p:nvPr/>
          </p:nvSpPr>
          <p:spPr>
            <a:xfrm>
              <a:off x="7397750" y="309391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FE4BDB40-A2A3-446F-A9CA-DD7334897DB3}"/>
                </a:ext>
              </a:extLst>
            </p:cNvPr>
            <p:cNvSpPr/>
            <p:nvPr/>
          </p:nvSpPr>
          <p:spPr>
            <a:xfrm>
              <a:off x="7340600" y="3239968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1F89161-3527-4FDD-AD8A-91628BE2BFCA}"/>
                </a:ext>
              </a:extLst>
            </p:cNvPr>
            <p:cNvSpPr/>
            <p:nvPr/>
          </p:nvSpPr>
          <p:spPr>
            <a:xfrm>
              <a:off x="7242174" y="3111380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B2482E4-1888-47D3-8606-32FE08DA73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99519" y="3123285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0A18222-D21A-495A-AEFA-714412332332}"/>
                </a:ext>
              </a:extLst>
            </p:cNvPr>
            <p:cNvSpPr/>
            <p:nvPr/>
          </p:nvSpPr>
          <p:spPr>
            <a:xfrm>
              <a:off x="4644434" y="3053887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E85E6C7-ABB1-4D98-B730-02301C69A3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81129" y="3027872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33225B5-6BF0-47B8-9BC6-33DDBCA3B81F}"/>
                </a:ext>
              </a:extLst>
            </p:cNvPr>
            <p:cNvSpPr/>
            <p:nvPr/>
          </p:nvSpPr>
          <p:spPr>
            <a:xfrm>
              <a:off x="4826044" y="2958474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A8D6AE5-34AB-40B7-AEAF-D31AE145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5984" y="3209902"/>
              <a:ext cx="0" cy="12858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D1C621C-923C-4930-981D-38635EF50A58}"/>
                </a:ext>
              </a:extLst>
            </p:cNvPr>
            <p:cNvSpPr/>
            <p:nvPr/>
          </p:nvSpPr>
          <p:spPr>
            <a:xfrm>
              <a:off x="4760899" y="3140504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scene3d>
              <a:camera prst="orthographicFront">
                <a:rot lat="18299988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58F8B7-82AA-4556-97CA-2DE8604AC3B0}"/>
                </a:ext>
              </a:extLst>
            </p:cNvPr>
            <p:cNvSpPr/>
            <p:nvPr/>
          </p:nvSpPr>
          <p:spPr>
            <a:xfrm>
              <a:off x="3718760" y="-652045"/>
              <a:ext cx="4506831" cy="7575550"/>
            </a:xfrm>
            <a:prstGeom prst="rect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  <a:scene3d>
              <a:camera prst="orthographicFront">
                <a:rot lat="16502247" lon="297770" rev="2130450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340" y="1017569"/>
            <a:ext cx="2837386" cy="470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573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65613F-473C-4B2A-A341-0644549D2A2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51" y="415900"/>
            <a:ext cx="4538665" cy="3768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9FA09EC-76ED-46B8-BC08-ABEEF920536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026" y="413189"/>
            <a:ext cx="4698630" cy="38228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347B198-5C6E-4C1E-9712-C6E5FABFEF5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51" y="1263650"/>
            <a:ext cx="1359408" cy="2621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1709A13-034F-45CE-8665-18C0CC87AFF6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61" y="1701799"/>
            <a:ext cx="4466844" cy="73761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F631230-509E-4A01-BDBA-346F7EDEE47F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57" y="4082593"/>
            <a:ext cx="2622804" cy="18440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0C130D5-7024-42C0-811B-8F2120587B03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41" y="4588692"/>
            <a:ext cx="4634484" cy="28803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235C075-DEA8-470E-B732-EC40F9CE8E76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026" y="1263650"/>
            <a:ext cx="1578864" cy="260604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A4D56E8-75EC-4675-A534-75FC02D8299E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515" y="1836673"/>
            <a:ext cx="5306568" cy="467868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03FF8B54-1561-4082-AC53-ECB5D68EF9E4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026" y="5310481"/>
            <a:ext cx="4082796" cy="271272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253D5FF5-79A9-491B-91B7-9ACB8A308549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199" y="5873729"/>
            <a:ext cx="2743200" cy="31242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8ECBE82-A744-4039-B5A6-EED4BB8C5995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026" y="2741134"/>
            <a:ext cx="1716024" cy="26212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DE9EE94-9FB3-4448-BECE-83BDAAEB1370}"/>
              </a:ext>
            </a:extLst>
          </p:cNvPr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413" y="3152613"/>
            <a:ext cx="5414772" cy="73761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3B94ADC4-99EC-4877-8936-C266995B0FA8}"/>
              </a:ext>
            </a:extLst>
          </p:cNvPr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026" y="4059733"/>
            <a:ext cx="2904744" cy="23012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57B3D2EE-6E13-4DF2-B6C3-8A8BDE548853}"/>
              </a:ext>
            </a:extLst>
          </p:cNvPr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2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545" y="4606218"/>
            <a:ext cx="3302508" cy="252984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BD5A006-9239-4DF3-8F36-37636E078089}"/>
              </a:ext>
            </a:extLst>
          </p:cNvPr>
          <p:cNvSpPr/>
          <p:nvPr/>
        </p:nvSpPr>
        <p:spPr>
          <a:xfrm>
            <a:off x="0" y="9625"/>
            <a:ext cx="5996539" cy="6848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97EFB2A-AF6E-4EA0-81D3-1F937BF6750F}"/>
              </a:ext>
            </a:extLst>
          </p:cNvPr>
          <p:cNvSpPr/>
          <p:nvPr/>
        </p:nvSpPr>
        <p:spPr>
          <a:xfrm>
            <a:off x="6005397" y="9625"/>
            <a:ext cx="6186603" cy="6848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54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B8C05E-8AD3-4ED1-8A23-0CDED43931C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336924"/>
            <a:ext cx="4577388" cy="5196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9E99765-DCDD-42E7-933F-4019B7D9203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1365954"/>
            <a:ext cx="5576576" cy="5705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6DABF60-3A45-42F6-9924-868C20E924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1622" y="2254021"/>
            <a:ext cx="5279126" cy="39624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6FC8440-51F3-4F9F-9845-94844072E12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621" y="1360473"/>
            <a:ext cx="5317454" cy="57277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1E855E3-03E1-46F8-9FDB-66F33A7F0EE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55074" y="2194021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B8C05E-8AD3-4ED1-8A23-0CDED43931C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336924"/>
            <a:ext cx="4577388" cy="5196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6DABF60-3A45-42F6-9924-868C20E924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2740" y="157117"/>
            <a:ext cx="2767343" cy="207710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1E855E3-03E1-46F8-9FDB-66F33A7F0E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67639" y="159179"/>
            <a:ext cx="2761846" cy="20729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2AB6E5-794C-438D-937E-F8B3EB200AB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16" y="2454540"/>
            <a:ext cx="3085202" cy="4705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498AD0-ACF9-46E5-9D87-2FD17B14E6E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72702" y="3156943"/>
            <a:ext cx="4873038" cy="3657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212493-26F8-45AC-9E95-DC356757B89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648" y="2423864"/>
            <a:ext cx="4919472" cy="531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C39241-842A-470C-BC9A-3532B21A766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39865" y="3156943"/>
            <a:ext cx="4873038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193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1AF326-6E2D-4E1E-BDF4-369655A18B8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336924"/>
            <a:ext cx="6498256" cy="41161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2C857F5-E373-4EA6-93AC-9DD899F277D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7" y="1244203"/>
            <a:ext cx="5285442" cy="2685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1EA363-6389-4B60-A566-642A0838AFB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45" y="1781160"/>
            <a:ext cx="4322064" cy="62026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20B4760-F437-4979-8820-852777BE7DD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2844800"/>
            <a:ext cx="8877331" cy="29525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2E3AAE1-C5F8-426A-9D62-ADC26AB76FA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569535" y="3123666"/>
            <a:ext cx="7502283" cy="3620399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26EABD8A-9E62-4B81-98A0-E17A18353911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11" y="5890550"/>
            <a:ext cx="3661688" cy="428093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330EDC7B-C75C-47BA-8923-9D98650B00DD}"/>
              </a:ext>
            </a:extLst>
          </p:cNvPr>
          <p:cNvGrpSpPr/>
          <p:nvPr/>
        </p:nvGrpSpPr>
        <p:grpSpPr>
          <a:xfrm>
            <a:off x="837883" y="3456152"/>
            <a:ext cx="3001286" cy="1962006"/>
            <a:chOff x="837883" y="3456152"/>
            <a:chExt cx="3001286" cy="196200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71E37408-2C1F-4320-BE2C-ACEE37E3F320}"/>
                </a:ext>
              </a:extLst>
            </p:cNvPr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7883" y="4287616"/>
              <a:ext cx="278048" cy="292465"/>
            </a:xfrm>
            <a:prstGeom prst="rect">
              <a:avLst/>
            </a:prstGeom>
          </p:spPr>
        </p:pic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AE75D21B-2799-4793-84DA-00376D9DE2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8925" y="4754796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ot"/>
              <a:tailEnd type="triangle"/>
            </a:ln>
            <a:scene3d>
              <a:camera prst="orthographicFront">
                <a:rot lat="0" lon="0" rev="19499999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B14C629A-6E62-4A60-B3C1-45178126FEF0}"/>
                </a:ext>
              </a:extLst>
            </p:cNvPr>
            <p:cNvCxnSpPr/>
            <p:nvPr/>
          </p:nvCxnSpPr>
          <p:spPr>
            <a:xfrm flipV="1">
              <a:off x="1068925" y="4112900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  <a:scene3d>
              <a:camera prst="orthographicFront">
                <a:rot lat="0" lon="0" rev="21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B9565FC6-AA5B-46F9-95C7-B87F2B1DDE0B}"/>
                </a:ext>
              </a:extLst>
            </p:cNvPr>
            <p:cNvSpPr/>
            <p:nvPr/>
          </p:nvSpPr>
          <p:spPr>
            <a:xfrm rot="2753418">
              <a:off x="1013455" y="3974310"/>
              <a:ext cx="914400" cy="914400"/>
            </a:xfrm>
            <a:prstGeom prst="arc">
              <a:avLst/>
            </a:prstGeom>
            <a:ln w="28575">
              <a:solidFill>
                <a:srgbClr val="A0FAA4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56D20DB0-34CF-44C2-BAB5-B535820495F7}"/>
                </a:ext>
              </a:extLst>
            </p:cNvPr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1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8544" y="4134806"/>
              <a:ext cx="649224" cy="515112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E350FD3E-6560-4147-8A08-AA1F579AD0A3}"/>
                </a:ext>
              </a:extLst>
            </p:cNvPr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2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1297" y="3456152"/>
              <a:ext cx="636928" cy="567404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4DFB6499-D3F2-4902-B05A-504FC19D0F09}"/>
                </a:ext>
              </a:extLst>
            </p:cNvPr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2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1297" y="4850754"/>
              <a:ext cx="636928" cy="567404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B03F5DE7-34C4-4A58-A69F-8EC205547F67}"/>
                </a:ext>
              </a:extLst>
            </p:cNvPr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2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7571" y="4336031"/>
              <a:ext cx="331598" cy="286286"/>
            </a:xfrm>
            <a:prstGeom prst="rect">
              <a:avLst/>
            </a:prstGeom>
          </p:spPr>
        </p:pic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0381C2AD-4230-4904-9B31-32AB650F5C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73501" y="4212000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  <a:scene3d>
              <a:camera prst="orthographicFront">
                <a:rot lat="0" lon="0" rev="19499999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A27C7F86-AF1C-47A2-985A-76DD12D70DDD}"/>
                </a:ext>
              </a:extLst>
            </p:cNvPr>
            <p:cNvCxnSpPr/>
            <p:nvPr/>
          </p:nvCxnSpPr>
          <p:spPr>
            <a:xfrm flipV="1">
              <a:off x="2573501" y="4684393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ot"/>
              <a:tailEnd type="triangle"/>
            </a:ln>
            <a:scene3d>
              <a:camera prst="orthographicFront">
                <a:rot lat="0" lon="0" rev="21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1438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1AF326-6E2D-4E1E-BDF4-369655A18B8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336924"/>
            <a:ext cx="6498256" cy="41161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26EABD8A-9E62-4B81-98A0-E17A1835391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81" b="-10368"/>
          <a:stretch/>
        </p:blipFill>
        <p:spPr>
          <a:xfrm>
            <a:off x="10357461" y="1728510"/>
            <a:ext cx="1560566" cy="472478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0CB8B8B2-9B36-46F2-9928-70FA432331FB}"/>
              </a:ext>
            </a:extLst>
          </p:cNvPr>
          <p:cNvGrpSpPr/>
          <p:nvPr/>
        </p:nvGrpSpPr>
        <p:grpSpPr>
          <a:xfrm>
            <a:off x="7255757" y="1107110"/>
            <a:ext cx="2672961" cy="1747373"/>
            <a:chOff x="837883" y="3456152"/>
            <a:chExt cx="3001286" cy="1962006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A0ADA80-A968-44D7-A219-C2A90EA8B7B2}"/>
                </a:ext>
              </a:extLst>
            </p:cNvPr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7883" y="4287616"/>
              <a:ext cx="278048" cy="292465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F9E5A63-3BAB-4D23-A775-60927D115F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8925" y="4754796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ot"/>
              <a:tailEnd type="triangle"/>
            </a:ln>
            <a:scene3d>
              <a:camera prst="orthographicFront">
                <a:rot lat="0" lon="0" rev="19499999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45D2C22-54E3-42D1-87B9-F27B9898EA7D}"/>
                </a:ext>
              </a:extLst>
            </p:cNvPr>
            <p:cNvCxnSpPr/>
            <p:nvPr/>
          </p:nvCxnSpPr>
          <p:spPr>
            <a:xfrm flipV="1">
              <a:off x="1068925" y="4112900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  <a:scene3d>
              <a:camera prst="orthographicFront">
                <a:rot lat="0" lon="0" rev="21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Arc 44">
              <a:extLst>
                <a:ext uri="{FF2B5EF4-FFF2-40B4-BE49-F238E27FC236}">
                  <a16:creationId xmlns:a16="http://schemas.microsoft.com/office/drawing/2014/main" id="{DCE15002-AE4D-4F50-A3AB-67CBBF85995B}"/>
                </a:ext>
              </a:extLst>
            </p:cNvPr>
            <p:cNvSpPr/>
            <p:nvPr/>
          </p:nvSpPr>
          <p:spPr>
            <a:xfrm rot="2753418">
              <a:off x="1013455" y="3974310"/>
              <a:ext cx="914400" cy="914400"/>
            </a:xfrm>
            <a:prstGeom prst="arc">
              <a:avLst/>
            </a:prstGeom>
            <a:ln w="28575">
              <a:solidFill>
                <a:srgbClr val="A0FAA4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DAAFB707-AF83-4CD6-A7EF-17A3F1F71966}"/>
                </a:ext>
              </a:extLst>
            </p:cNvPr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8544" y="4134806"/>
              <a:ext cx="649224" cy="515112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81897FAD-1EB8-4C3E-A541-A2FE11B5F644}"/>
                </a:ext>
              </a:extLst>
            </p:cNvPr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1297" y="3456152"/>
              <a:ext cx="636928" cy="567404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1DAA85CD-AB54-4B53-8C79-D6096ADC82A1}"/>
                </a:ext>
              </a:extLst>
            </p:cNvPr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1297" y="4850754"/>
              <a:ext cx="636928" cy="567404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7CC3D3BF-FC94-4172-83CE-750D6381B38C}"/>
                </a:ext>
              </a:extLst>
            </p:cNvPr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2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7571" y="4336031"/>
              <a:ext cx="331598" cy="286286"/>
            </a:xfrm>
            <a:prstGeom prst="rect">
              <a:avLst/>
            </a:prstGeom>
          </p:spPr>
        </p:pic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6E1FBD71-BCC9-402C-8593-7AF00D4AE0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73501" y="4212000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  <a:scene3d>
              <a:camera prst="orthographicFront">
                <a:rot lat="0" lon="0" rev="19499999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12646B59-61EA-483F-B708-9324501587E3}"/>
                </a:ext>
              </a:extLst>
            </p:cNvPr>
            <p:cNvCxnSpPr/>
            <p:nvPr/>
          </p:nvCxnSpPr>
          <p:spPr>
            <a:xfrm flipV="1">
              <a:off x="2573501" y="4684393"/>
              <a:ext cx="96373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ot"/>
              <a:tailEnd type="triangle"/>
            </a:ln>
            <a:scene3d>
              <a:camera prst="orthographicFront">
                <a:rot lat="0" lon="0" rev="21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9BBEC8B-009F-4B40-A7E1-93A06EC8D1A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43" y="1198533"/>
            <a:ext cx="3970690" cy="56376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0EF1A486-5DCD-4F25-AF38-8A8AA323F718}"/>
              </a:ext>
            </a:extLst>
          </p:cNvPr>
          <p:cNvGrpSpPr/>
          <p:nvPr/>
        </p:nvGrpSpPr>
        <p:grpSpPr>
          <a:xfrm>
            <a:off x="126466" y="2110785"/>
            <a:ext cx="5467859" cy="4324709"/>
            <a:chOff x="428977" y="2110785"/>
            <a:chExt cx="5467859" cy="432470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6A9230A-696F-4861-871B-D4382C6C7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428977" y="2110785"/>
              <a:ext cx="5467859" cy="4324709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5C0292D-BFC6-40E5-87E5-49E0D7655FF4}"/>
                </a:ext>
              </a:extLst>
            </p:cNvPr>
            <p:cNvSpPr/>
            <p:nvPr/>
          </p:nvSpPr>
          <p:spPr>
            <a:xfrm>
              <a:off x="4540313" y="3017106"/>
              <a:ext cx="195263" cy="1190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369BC90-22DB-4B8D-A03F-F786F28A1B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1369" y="3040061"/>
              <a:ext cx="73152" cy="73152"/>
            </a:xfrm>
            <a:prstGeom prst="ellipse">
              <a:avLst/>
            </a:prstGeom>
            <a:solidFill>
              <a:srgbClr val="F9FA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86AB8FA-98AD-4C41-A617-1435A2D27541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537" y="3405821"/>
            <a:ext cx="5142734" cy="2286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E80F558-0F23-4052-B4BE-6763A4904360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538" y="3865867"/>
            <a:ext cx="6152388" cy="5303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A0C82A1F-C5EB-452E-9F0C-7A3DAD9C406B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537" y="4554799"/>
            <a:ext cx="4646676" cy="530352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34128FEA-A291-4DA2-9749-E1E2713361F3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3104" y="5545197"/>
            <a:ext cx="1589532" cy="434340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2898E1ED-334B-4055-83C0-7CF82622B307}"/>
              </a:ext>
            </a:extLst>
          </p:cNvPr>
          <p:cNvPicPr>
            <a:picLocks noChangeAspect="1"/>
          </p:cNvPicPr>
          <p:nvPr/>
        </p:nvPicPr>
        <p:blipFill rotWithShape="1">
          <a:blip r:embed="rId27"/>
          <a:srcRect l="12371" t="61495" r="9322" b="10729"/>
          <a:stretch/>
        </p:blipFill>
        <p:spPr>
          <a:xfrm>
            <a:off x="7538645" y="142506"/>
            <a:ext cx="4575873" cy="78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558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65613F-473C-4B2A-A341-0644549D2A2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90" y="1863164"/>
            <a:ext cx="4538665" cy="3768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9FA09EC-76ED-46B8-BC08-ABEEF920536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732" y="1857741"/>
            <a:ext cx="4698630" cy="3822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841DB6-C704-4271-8280-4D820D72A76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4" y="2596782"/>
            <a:ext cx="1815084" cy="2606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4690AD-D30A-4222-B062-4EBA29A7F10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74" y="2964360"/>
            <a:ext cx="4488180" cy="73761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F631230-509E-4A01-BDBA-346F7EDEE47F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4" y="4082593"/>
            <a:ext cx="2622804" cy="18440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936C71F-F151-415A-AEAB-49E7D66C3F70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26" y="4588691"/>
            <a:ext cx="3579876" cy="25298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235C075-DEA8-470E-B732-EC40F9CE8E76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086" y="2597201"/>
            <a:ext cx="1578864" cy="260604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A4D56E8-75EC-4675-A534-75FC02D8299E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392" y="3107865"/>
            <a:ext cx="5306568" cy="4678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26C528F-6F9D-41AA-98E4-ADF02F9EE4F6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086" y="3767621"/>
            <a:ext cx="2170176" cy="26060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374D5ED-04B0-442B-9F5B-42CFD5323883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086" y="5675303"/>
            <a:ext cx="6007608" cy="252984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BD5A006-9239-4DF3-8F36-37636E078089}"/>
              </a:ext>
            </a:extLst>
          </p:cNvPr>
          <p:cNvSpPr/>
          <p:nvPr/>
        </p:nvSpPr>
        <p:spPr>
          <a:xfrm>
            <a:off x="0" y="1701799"/>
            <a:ext cx="5585460" cy="51562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97EFB2A-AF6E-4EA0-81D3-1F937BF6750F}"/>
              </a:ext>
            </a:extLst>
          </p:cNvPr>
          <p:cNvSpPr/>
          <p:nvPr/>
        </p:nvSpPr>
        <p:spPr>
          <a:xfrm>
            <a:off x="5585461" y="1701799"/>
            <a:ext cx="6606540" cy="51562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5DD4BE-53E1-4F52-9F7D-6E9419FF2DF7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336924"/>
            <a:ext cx="7210555" cy="4057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8ACE61-0444-46D2-A680-CF74E5A86BD0}"/>
              </a:ext>
            </a:extLst>
          </p:cNvPr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8" y="1016510"/>
            <a:ext cx="8046720" cy="3368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176AC1-DC4E-47C3-B643-09EA40CD1921}"/>
              </a:ext>
            </a:extLst>
          </p:cNvPr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658" y="4120444"/>
            <a:ext cx="6524609" cy="132143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942773F-2386-4AB1-A1F6-12CD803E5BB6}"/>
              </a:ext>
            </a:extLst>
          </p:cNvPr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2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086" y="6164075"/>
            <a:ext cx="6350508" cy="31699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9E91AE0-9A60-4478-9579-ECB6718BA27F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6233392" y="4731659"/>
            <a:ext cx="3507767" cy="724332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B459E726-BCFF-4BFF-BF37-693DAE8A6A43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9732175" y="4731659"/>
            <a:ext cx="2392092" cy="72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9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4BA689-8BAB-4E16-9E29-5F7DC7EBC80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336924"/>
            <a:ext cx="3161551" cy="4057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CE7CE2-A23A-4B0E-B314-EE2CFB6D7790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292" y="69246"/>
            <a:ext cx="2903433" cy="604882"/>
          </a:xfrm>
          <a:prstGeom prst="rect">
            <a:avLst/>
          </a:prstGeom>
          <a:ln w="28575">
            <a:solidFill>
              <a:srgbClr val="A0FAA4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F2DB4DF-1A1B-44B9-BCB1-9C6676FAC63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5" y="1065763"/>
            <a:ext cx="5608320" cy="60807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9BF0236-B789-491D-91E6-26971441B9D4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5" y="1886859"/>
            <a:ext cx="5995416" cy="25298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A24C9A-B4A2-4CA6-B9C3-EE4B1D386FC1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6" y="2465720"/>
            <a:ext cx="5709262" cy="70012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CA5F2BF-CB47-4965-9E90-4BAC77B48048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5" y="3491723"/>
            <a:ext cx="5615940" cy="116586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68C5F839-8231-4EF2-8432-615538D9336A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5" y="4983459"/>
            <a:ext cx="6646165" cy="83210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C80F2F3-6A4F-4C79-8566-3AD3D1D55AC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53260" y="-11069"/>
            <a:ext cx="4443455" cy="3429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748B429C-C7AF-41A7-B24B-3D0A7CCAD5B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452315" y="3432661"/>
            <a:ext cx="4445345" cy="3429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8247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258.75"/>
  <p:tag name="OUTPUTDPI" val="1200"/>
  <p:tag name="LATEXADDIN" val="\documentclass{article}&#10;\usepackage{amsmath}&#10;\usepackage{amssymb}&#10;\usepackage{color}&#10;&#10;&#10;\pagestyle{empty}&#10;\begin{document}&#10;&#10;&#10;$$&#10;{\color{black}&#10;\left\{ \boldsymbol{P}_{i}\right\} &#10;}&#10;$$&#10;&#10;\end{document}"/>
  <p:tag name="IGUANATEXSIZE" val="20"/>
  <p:tag name="IGUANATEXCURSOR" val="177"/>
  <p:tag name="TRANSPARENCY" val="True"/>
  <p:tag name="FILENAME" val=""/>
  <p:tag name="INPUTTYPE" val="0"/>
  <p:tag name="LATEXENGINEID" val="0"/>
  <p:tag name="TEMPFOLDER" val="C:\Users\Or\Documents\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9"/>
  <p:tag name="ORIGINALWIDTH" val="669"/>
  <p:tag name="OUTPUTDPI" val="1200"/>
  <p:tag name="LATEXADDIN" val="\documentclass{article}&#10;\usepackage{amsmath}&#10;\usepackage{amssymb}&#10;\usepackage{color}&#10;&#10;&#10;\pagestyle{empty}&#10;\begin{document}&#10;&#10;&#10;&#10;$\bullet$ $\boldsymbol{x},\boldsymbol{y}\in\mathbb{R}^{D}$:&#10;\end{document}"/>
  <p:tag name="IGUANATEXSIZE" val="20"/>
  <p:tag name="IGUANATEXCURSOR" val="185"/>
  <p:tag name="TRANSPARENCY" val="True"/>
  <p:tag name="FILENAME" val=""/>
  <p:tag name="INPUTTYPE" val="0"/>
  <p:tag name="LATEXENGINEID" val="0"/>
  <p:tag name="TEMPFOLDER" val="C:\Users\Or\Documents\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10.25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}&#10;$$&#10;&#10;\end{document}"/>
  <p:tag name="IGUANATEXSIZE" val="20"/>
  <p:tag name="IGUANATEXCURSOR" val="165"/>
  <p:tag name="TRANSPARENCY" val="True"/>
  <p:tag name="FILENAME" val=""/>
  <p:tag name="INPUTTYPE" val="0"/>
  <p:tag name="LATEXENGINEID" val="0"/>
  <p:tag name="TEMPFOLDER" val="C:\Users\Or\Documents\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6.75"/>
  <p:tag name="ORIGINALWIDTH" val="287.2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}\mathcal{M}&#10;}&#10;$$&#10;&#10;\end{document}"/>
  <p:tag name="IGUANATEXSIZE" val="20"/>
  <p:tag name="IGUANATEXCURSOR" val="138"/>
  <p:tag name="TRANSPARENCY" val="True"/>
  <p:tag name="FILENAME" val=""/>
  <p:tag name="INPUTTYPE" val="0"/>
  <p:tag name="LATEXENGINEID" val="0"/>
  <p:tag name="TEMPFOLDER" val="C:\Users\Or\Documents\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1.25"/>
  <p:tag name="ORIGINALWIDTH" val="543.75"/>
  <p:tag name="OUTPUTDPI" val="1200"/>
  <p:tag name="LATEXADDIN" val="\documentclass{article}&#10;\usepackage{amsmath}&#10;\usepackage{amssymb}&#10;\usepackage{color}&#10;&#10;&#10;\pagestyle{empty}&#10;\begin{document}&#10;&#10;&#10;$$&#10;{\color{red}&#10;\left\{ \text{Log}_{\overline{P}}\boldsymbol{P}_{i}\right\} &#10;}&#10;$$&#10;&#10;\end{document}"/>
  <p:tag name="IGUANATEXSIZE" val="20"/>
  <p:tag name="IGUANATEXCURSOR" val="200"/>
  <p:tag name="TRANSPARENCY" val="True"/>
  <p:tag name="FILENAME" val=""/>
  <p:tag name="INPUTTYPE" val="0"/>
  <p:tag name="LATEXENGINEID" val="0"/>
  <p:tag name="TEMPFOLDER" val="C:\Users\Or\Documents\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7.75"/>
  <p:tag name="ORIGINALWIDTH" val="2610.75"/>
  <p:tag name="OUTPUTDPI" val="1200"/>
  <p:tag name="LATEXADDIN" val="\documentclass{article}&#10;\usepackage{amsmath}&#10;\usepackage{amssymb}&#10;\usepackage{color}&#10;&#10;&#10;\pagestyle{empty}&#10;\begin{document}&#10;&#10;$\bullet$ Let $\mathcal{M}$ be the Rimannian manifold&#10;&#10;\ \ \  of all symmetric and positive matrices (SPD).&#10;&#10;&#10;\end{document}"/>
  <p:tag name="IGUANATEXSIZE" val="20"/>
  <p:tag name="IGUANATEXCURSOR" val="177"/>
  <p:tag name="TRANSPARENCY" val="True"/>
  <p:tag name="FILENAME" val=""/>
  <p:tag name="INPUTTYPE" val="0"/>
  <p:tag name="LATEXENGINEID" val="0"/>
  <p:tag name="TEMPFOLDER" val="C:\Users\Or\Documents\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2019"/>
  <p:tag name="OUTPUTDPI" val="1200"/>
  <p:tag name="LATEXADDIN" val="\documentclass{article}&#10;\usepackage{amsmath}&#10;\usepackage{amssymb}&#10;\usepackage{color}&#10;&#10;&#10;\pagestyle{empty}&#10;\begin{document}&#10;&#10;&#10;$\bullet$ Let $\left\{ \boldsymbol{P}_{i}\right\} $ be a set of&#10;SPD matrices.&#10;&#10;&#10;\end{document}"/>
  <p:tag name="IGUANATEXSIZE" val="20"/>
  <p:tag name="IGUANATEXCURSOR" val="202"/>
  <p:tag name="TRANSPARENCY" val="True"/>
  <p:tag name="FILENAME" val=""/>
  <p:tag name="INPUTTYPE" val="0"/>
  <p:tag name="LATEXENGINEID" val="0"/>
  <p:tag name="TEMPFOLDER" val="C:\Users\Or\Documents\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6.5"/>
  <p:tag name="ORIGINALWIDTH" val="2178.75"/>
  <p:tag name="OUTPUTDPI" val="1200"/>
  <p:tag name="LATEXADDIN" val="\documentclass{article}&#10;\usepackage{amsmath}&#10;\usepackage{amssymb}&#10;\usepackage{color}&#10;&#10;&#10;\pagestyle{empty}&#10;\begin{document}&#10;&#10;&#10;$\bullet$ Set $\overline{\boldsymbol{P}}$, the Riemannian mean&#10;of $\left\{ \boldsymbol{P}_{i}\right\} $: &#10;&#10;\end{document}"/>
  <p:tag name="IGUANATEXSIZE" val="20"/>
  <p:tag name="IGUANATEXCURSOR" val="138"/>
  <p:tag name="TRANSPARENCY" val="True"/>
  <p:tag name="FILENAME" val=""/>
  <p:tag name="INPUTTYPE" val="0"/>
  <p:tag name="LATEXENGINEID" val="0"/>
  <p:tag name="TEMPFOLDER" val="C:\Users\Or\Documents\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6.25"/>
  <p:tag name="ORIGINALWIDTH" val="1458.75"/>
  <p:tag name="OUTPUTDPI" val="1200"/>
  <p:tag name="LATEXADDIN" val="\documentclass{article}&#10;\usepackage{amsmath}&#10;\usepackage{amssymb}&#10;\usepackage{color}&#10;&#10;&#10;\pagestyle{empty}&#10;\begin{document}&#10;&#10;&#10;$$&#10;{\color{black}&#10;\overline{\boldsymbol{P}}=\arg\min_{\boldsymbol{P}}\sum_{i}\delta_{R}^{2}\left(\boldsymbol{P},\boldsymbol{P}_{i}\right)&#10;}&#10;$$&#10;&#10;\end{document}"/>
  <p:tag name="IGUANATEXSIZE" val="20"/>
  <p:tag name="IGUANATEXCURSOR" val="261"/>
  <p:tag name="TRANSPARENCY" val="True"/>
  <p:tag name="FILENAME" val=""/>
  <p:tag name="INPUTTYPE" val="0"/>
  <p:tag name="LATEXENGINEID" val="0"/>
  <p:tag name="TEMPFOLDER" val="C:\Users\Or\Documents\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2"/>
  <p:tag name="ORIGINALWIDTH" val="3322.5"/>
  <p:tag name="OUTPUTDPI" val="1200"/>
  <p:tag name="LATEXADDIN" val="\documentclass{article}&#10;\usepackage{amsmath}&#10;\usepackage{amssymb}&#10;\usepackage{color}&#10;&#10;&#10;\pagestyle{empty}&#10;\begin{document}&#10;&#10;&#10;$\bullet$ Set $\boldsymbol{S}_{i}=\text{Log}_{\overline{\boldsymbol{P}}}\left(\boldsymbol{P}_{i}\right)$&#10;the projected matrix from $\mathcal{M}$ to $\mathcal{T}_{\overline{\boldsymbol{P}}}\mathcal{M}$ &#10;\end{document}"/>
  <p:tag name="IGUANATEXSIZE" val="20"/>
  <p:tag name="IGUANATEXCURSOR" val="242"/>
  <p:tag name="TRANSPARENCY" val="True"/>
  <p:tag name="FILENAME" val=""/>
  <p:tag name="INPUTTYPE" val="0"/>
  <p:tag name="LATEXENGINEID" val="0"/>
  <p:tag name="TEMPFOLDER" val="C:\Users\Or\Documents\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2.5"/>
  <p:tag name="ORIGINALWIDTH" val="2848.5"/>
  <p:tag name="OUTPUTDPI" val="1200"/>
  <p:tag name="LATEXADDIN" val="\documentclass{article}&#10;\usepackage{amsmath}&#10;\usepackage{amssymb}&#10;\usepackage{color}&#10;&#10;&#10;\pagestyle{empty}&#10;\begin{document}&#10;&#10;&#10;$\bullet$ The Euclidean distance in the tangent plane $\mathcal{T}_{\overline{P}}\mathcal{M}$ &#10;&#10;\ \ \ approximate the true Riemannian distance:&#10;\end{document}"/>
  <p:tag name="IGUANATEXSIZE" val="20"/>
  <p:tag name="IGUANATEXCURSOR" val="226"/>
  <p:tag name="TRANSPARENCY" val="True"/>
  <p:tag name="FILENAME" val=""/>
  <p:tag name="INPUTTYPE" val="1"/>
  <p:tag name="LATEXENGINEID" val="0"/>
  <p:tag name="TEMPFOLDER" val="C:\Users\Or\Documents\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63"/>
  <p:tag name="ORIGINALWIDTH" val="2198.25"/>
  <p:tag name="OUTPUTDPI" val="1200"/>
  <p:tag name="LATEXADDIN" val="\documentclass{article}&#10;\usepackage{amsmath}&#10;\usepackage{amssymb}&#10;\usepackage{color}&#10;&#10;&#10;\pagestyle{empty}&#10;\begin{document}&#10;&#10;&#10;&#10;\[&#10;d_{E}^{2}\left(\boldsymbol{x},\boldsymbol{y}\right)=\left\Vert \boldsymbol{x}-\boldsymbol{y}\right\Vert _{2}^{2}=\sum_{i=1}^{D}\left(x\left[i\right]-y\left[i\right]\right)^{2}&#10;\]&#10;\end{document}"/>
  <p:tag name="IGUANATEXSIZE" val="20"/>
  <p:tag name="IGUANATEXCURSOR" val="125"/>
  <p:tag name="TRANSPARENCY" val="True"/>
  <p:tag name="FILENAME" val=""/>
  <p:tag name="INPUTTYPE" val="0"/>
  <p:tag name="LATEXENGINEID" val="0"/>
  <p:tag name="TEMPFOLDER" val="C:\Users\Or\Documents\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59.5"/>
  <p:tag name="ORIGINALWIDTH" val="2808.75"/>
  <p:tag name="OUTPUTDPI" val="1200"/>
  <p:tag name="LATEXADDIN" val="\documentclass{article}&#10;\usepackage{amsmath}&#10;\usepackage{amssymb}&#10;\usepackage{color}&#10;&#10;&#10;\pagestyle{empty}&#10;\begin{document}&#10;&#10;&#10;$\bullet$ We now can use the projected matrices as vectors&#10;&#10;\ \ \ in the Euclidean space&#10;\end{document}"/>
  <p:tag name="IGUANATEXSIZE" val="20"/>
  <p:tag name="IGUANATEXCURSOR" val="190"/>
  <p:tag name="TRANSPARENCY" val="True"/>
  <p:tag name="FILENAME" val=""/>
  <p:tag name="INPUTTYPE" val="0"/>
  <p:tag name="LATEXENGINEID" val="0"/>
  <p:tag name="TEMPFOLDER" val="C:\Users\Or\Documents\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5.75"/>
  <p:tag name="ORIGINALWIDTH" val="1401"/>
  <p:tag name="OUTPUTDPI" val="1200"/>
  <p:tag name="LATEXADDIN" val="\documentclass{article}&#10;\usepackage{amsmath}&#10;\usepackage{amssymb}&#10;\usepackage{color}&#10;&#10;&#10;\pagestyle{empty}&#10;\begin{document}&#10;&#10;&#10;$$&#10;{\color{black}&#10;\left\Vert \boldsymbol{S}_{i}-\boldsymbol{S}_{j}\right\Vert _{F}\approx\delta_{R}\left(\boldsymbol{P}_{i},\boldsymbol{P}_{j}\right)&#10;}&#10;$$&#10;&#10;\end{document}"/>
  <p:tag name="IGUANATEXSIZE" val="20"/>
  <p:tag name="IGUANATEXCURSOR" val="273"/>
  <p:tag name="TRANSPARENCY" val="True"/>
  <p:tag name="FILENAME" val=""/>
  <p:tag name="INPUTTYPE" val="0"/>
  <p:tag name="LATEXENGINEID" val="0"/>
  <p:tag name="TEMPFOLDER" val="C:\Users\Or\Documents\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887.75"/>
  <p:tag name="OUTPUTDPI" val="1200"/>
  <p:tag name="LATEXADDIN" val="\documentclass{article}&#10;\usepackage{amsmath}&#10;\usepackage{amssymb}&#10;\usepackage{color}&#10;&#10;&#10;\pagestyle{empty}&#10;\begin{document}&#10;&#10;&#10;\subsection*{Back to the BCI Problem}&#10;&#10;&#10;\end{document}"/>
  <p:tag name="IGUANATEXSIZE" val="20"/>
  <p:tag name="IGUANATEXCURSOR" val="153"/>
  <p:tag name="TRANSPARENCY" val="True"/>
  <p:tag name="FILENAME" val=""/>
  <p:tag name="INPUTTYPE" val="0"/>
  <p:tag name="LATEXENGINEID" val="0"/>
  <p:tag name="TEMPFOLDER" val="C:\Users\Or\Documents\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06.75"/>
  <p:tag name="ORIGINALWIDTH" val="3000.75"/>
  <p:tag name="OUTPUTDPI" val="1200"/>
  <p:tag name="LATEXADDIN" val="\documentclass{article}&#10;\usepackage{amsmath}&#10;\usepackage{amssymb}&#10;\usepackage{color}&#10;&#10;&#10;\pagestyle{empty}&#10;\begin{document}&#10;&#10;&#10;&#10;&#10;\begin{itemize}&#10;\item Data:&#10;\begin{itemize}&#10;\item 9 subjects (monitored by 22 EEG electrodes).&#10;\item Train Set: 288 trails per subject.&#10;\begin{itemize}&#10;\item each trial is 1 out of 4 possible classes:&#10;&#10; left hand, right hand, both feet and tongue.&#10;\end{itemize}&#10;\end{itemize}&#10;\end{itemize}&#10;&#10;\end{document}"/>
  <p:tag name="IGUANATEXSIZE" val="20"/>
  <p:tag name="IGUANATEXCURSOR" val="372"/>
  <p:tag name="TRANSPARENCY" val="True"/>
  <p:tag name="FILENAME" val=""/>
  <p:tag name="INPUTTYPE" val="0"/>
  <p:tag name="LATEXENGINEID" val="0"/>
  <p:tag name="TEMPFOLDER" val="C:\Users\Or\Documents\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60.25"/>
  <p:tag name="ORIGINALWIDTH" val="2515.5"/>
  <p:tag name="OUTPUTDPI" val="1200"/>
  <p:tag name="LATEXADDIN" val="\documentclass{article}&#10;\usepackage{amsmath}&#10;\usepackage{amssymb}&#10;\usepackage{color}&#10;&#10;&#10;\pagestyle{empty}&#10;\begin{document}&#10;&#10;&#10;\begin{enumerate}&#10;\item Compute $\boldsymbol{\Sigma}_{i}$, the covariance of each trail.&#10;\item Compute $\overline{\boldsymbol{\Sigma}}$ the Riemannian mean of $\left\{ \boldsymbol{\Sigma}_{i}\right\} $.&#10;\item Compute $\boldsymbol{S}_{i}=\text{Log}_{\overline{\boldsymbol{\Sigma}}}\left(\boldsymbol{\Sigma}_{i}\right)$&#10;for each $i$.&#10;\item Apply tSNE on $\boldsymbol{S}_{i}$.&#10;\end{enumerate}&#10;\end{document}"/>
  <p:tag name="IGUANATEXSIZE" val="20"/>
  <p:tag name="IGUANATEXCURSOR" val="182"/>
  <p:tag name="TRANSPARENCY" val="True"/>
  <p:tag name="FILENAME" val=""/>
  <p:tag name="INPUTTYPE" val="0"/>
  <p:tag name="LATEXENGINEID" val="0"/>
  <p:tag name="TEMPFOLDER" val="C:\Users\Or\Documents\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58.75"/>
  <p:tag name="ORIGINALWIDTH" val="1787.25"/>
  <p:tag name="OUTPUTDPI" val="1200"/>
  <p:tag name="LATEXADDIN" val="\documentclass{article}&#10;\usepackage{amsmath}&#10;\usepackage{amssymb}&#10;\usepackage{color}&#10;&#10;&#10;\pagestyle{empty}&#10;\begin{document}&#10;&#10;&#10;$\bullet$ This approach outperforms the&#10;&#10;\ \ \ best algorithm in the &#10;&#10;\ \ \ Graz data set A - &#10;&#10;\ \ \ BCI Competition 2008&#10;&#10;\end{document}"/>
  <p:tag name="IGUANATEXSIZE" val="20"/>
  <p:tag name="IGUANATEXCURSOR" val="159"/>
  <p:tag name="TRANSPARENCY" val="True"/>
  <p:tag name="FILENAME" val=""/>
  <p:tag name="INPUTTYPE" val="0"/>
  <p:tag name="LATEXENGINEID" val="0"/>
  <p:tag name="TEMPFOLDER" val="C:\Users\Or\Documents\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258.75"/>
  <p:tag name="OUTPUTDPI" val="1200"/>
  <p:tag name="LATEXADDIN" val="\documentclass{article}&#10;\usepackage{amsmath}&#10;\usepackage{amssymb}&#10;\usepackage{color}&#10;&#10;&#10;\pagestyle{empty}&#10;\begin{document}&#10;&#10;&#10;$$&#10;{\color{black}&#10;\left\{ \boldsymbol{P}_{i}\right\} &#10;}&#10;$$&#10;&#10;\end{document}"/>
  <p:tag name="IGUANATEXSIZE" val="20"/>
  <p:tag name="IGUANATEXCURSOR" val="177"/>
  <p:tag name="TRANSPARENCY" val="True"/>
  <p:tag name="FILENAME" val=""/>
  <p:tag name="INPUTTYPE" val="0"/>
  <p:tag name="LATEXENGINEID" val="0"/>
  <p:tag name="TEMPFOLDER" val="C:\Users\Or\Documents\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10.25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}&#10;$$&#10;&#10;\end{document}"/>
  <p:tag name="IGUANATEXSIZE" val="20"/>
  <p:tag name="IGUANATEXCURSOR" val="165"/>
  <p:tag name="TRANSPARENCY" val="True"/>
  <p:tag name="FILENAME" val=""/>
  <p:tag name="INPUTTYPE" val="0"/>
  <p:tag name="LATEXENGINEID" val="0"/>
  <p:tag name="TEMPFOLDER" val="C:\Users\Or\Documents\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6.75"/>
  <p:tag name="ORIGINALWIDTH" val="287.2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}\mathcal{M}&#10;}&#10;$$&#10;&#10;\end{document}"/>
  <p:tag name="IGUANATEXSIZE" val="20"/>
  <p:tag name="IGUANATEXCURSOR" val="138"/>
  <p:tag name="TRANSPARENCY" val="True"/>
  <p:tag name="FILENAME" val=""/>
  <p:tag name="INPUTTYPE" val="0"/>
  <p:tag name="LATEXENGINEID" val="0"/>
  <p:tag name="TEMPFOLDER" val="C:\Users\Or\Documents\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0.75"/>
  <p:tag name="ORIGINALWIDTH" val="1290.75"/>
  <p:tag name="OUTPUTDPI" val="1200"/>
  <p:tag name="LATEXADDIN" val="\documentclass{article}&#10;\usepackage{amsmath}&#10;\usepackage{amssymb}&#10;\usepackage{color}&#10;&#10;&#10;\pagestyle{empty}&#10;\begin{document}&#10;&#10;&#10;$\bullet$ Shift invariant metric:&#10;&#10;\end{document}"/>
  <p:tag name="IGUANATEXSIZE" val="20"/>
  <p:tag name="IGUANATEXCURSOR" val="134"/>
  <p:tag name="TRANSPARENCY" val="True"/>
  <p:tag name="FILENAME" val=""/>
  <p:tag name="INPUTTYPE" val="0"/>
  <p:tag name="LATEXENGINEID" val="0"/>
  <p:tag name="TEMPFOLDER" val="C:\Users\Or\Documents\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1.25"/>
  <p:tag name="ORIGINALWIDTH" val="543.75"/>
  <p:tag name="OUTPUTDPI" val="1200"/>
  <p:tag name="LATEXADDIN" val="\documentclass{article}&#10;\usepackage{amsmath}&#10;\usepackage{amssymb}&#10;\usepackage{color}&#10;&#10;&#10;\pagestyle{empty}&#10;\begin{document}&#10;&#10;&#10;$$&#10;{\color{red}&#10;\left\{ \text{Log}_{\overline{P}}\boldsymbol{P}_{i}\right\} &#10;}&#10;$$&#10;&#10;\end{document}"/>
  <p:tag name="IGUANATEXSIZE" val="20"/>
  <p:tag name="IGUANATEXCURSOR" val="200"/>
  <p:tag name="TRANSPARENCY" val="True"/>
  <p:tag name="FILENAME" val=""/>
  <p:tag name="INPUTTYPE" val="0"/>
  <p:tag name="LATEXENGINEID" val="0"/>
  <p:tag name="TEMPFOLDER" val="C:\Users\Or\Documents\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"/>
  <p:tag name="ORIGINALWIDTH" val="897"/>
  <p:tag name="OUTPUTDPI" val="1200"/>
  <p:tag name="LATEXADDIN" val="\documentclass{article}&#10;\usepackage{amsmath}&#10;\usepackage{amssymb}&#10;\usepackage{color}&#10;&#10;&#10;\pagestyle{empty}&#10;\begin{document}&#10;&#10;&#10;\subsection*{Batch Effect}&#10;&#10;&#10;\end{document}"/>
  <p:tag name="IGUANATEXSIZE" val="20"/>
  <p:tag name="IGUANATEXCURSOR" val="149"/>
  <p:tag name="TRANSPARENCY" val="True"/>
  <p:tag name="FILENAME" val=""/>
  <p:tag name="INPUTTYPE" val="0"/>
  <p:tag name="LATEXENGINEID" val="0"/>
  <p:tag name="TEMPFOLDER" val="C:\Users\Or\Documents\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06.75"/>
  <p:tag name="ORIGINALWIDTH" val="3000.75"/>
  <p:tag name="OUTPUTDPI" val="1200"/>
  <p:tag name="LATEXADDIN" val="\documentclass{article}&#10;\usepackage{amsmath}&#10;\usepackage{amssymb}&#10;\usepackage{color}&#10;&#10;&#10;\pagestyle{empty}&#10;\begin{document}&#10;&#10;&#10;&#10;&#10;\begin{itemize}&#10;\item Data:&#10;\begin{itemize}&#10;\item 9 subjects (monitored by 22 EEG electrodes).&#10;\item Train Set: 288 trails per subject.&#10;\begin{itemize}&#10;\item each trial is 1 out of 4 possible classes:&#10;&#10; left hand, right hand, both feet and tongue.&#10;\end{itemize}&#10;\end{itemize}&#10;\end{itemize}&#10;&#10;\end{document}"/>
  <p:tag name="IGUANATEXSIZE" val="20"/>
  <p:tag name="IGUANATEXCURSOR" val="372"/>
  <p:tag name="TRANSPARENCY" val="True"/>
  <p:tag name="FILENAME" val=""/>
  <p:tag name="INPUTTYPE" val="0"/>
  <p:tag name="LATEXENGINEID" val="0"/>
  <p:tag name="TEMPFOLDER" val="C:\Users\Or\Documents\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1.75"/>
  <p:tag name="ORIGINALWIDTH" val="3093.75"/>
  <p:tag name="OUTPUTDPI" val="1200"/>
  <p:tag name="LATEXADDIN" val="\documentclass{article}&#10;\usepackage{amsmath}&#10;\usepackage{amssymb}&#10;\usepackage{color}&#10;&#10;&#10;\pagestyle{empty}&#10;\begin{document}&#10;&#10;&#10;$\bullet$ If we repeat the suggest approach on the combine data&#10;&#10;\ \ \ from two subject we obtain the following:&#10;&#10;\end{document}"/>
  <p:tag name="IGUANATEXSIZE" val="20"/>
  <p:tag name="IGUANATEXCURSOR" val="188"/>
  <p:tag name="TRANSPARENCY" val="True"/>
  <p:tag name="FILENAME" val=""/>
  <p:tag name="INPUTTYPE" val="0"/>
  <p:tag name="LATEXENGINEID" val="0"/>
  <p:tag name="TEMPFOLDER" val="C:\Users\Or\Documents\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2.5"/>
  <p:tag name="ORIGINALWIDTH" val="2697.75"/>
  <p:tag name="OUTPUTDPI" val="1200"/>
  <p:tag name="LATEXADDIN" val="\documentclass{article}&#10;\usepackage{amsmath}&#10;\usepackage{amssymb}&#10;\usepackage{color}&#10;&#10;&#10;\pagestyle{empty}&#10;\begin{document}&#10;&#10;&#10;$\bullet$ Since each subject has a different center&#10;&#10;\ \ \ the suggested approach will fail in this scenario&#10;\end{document}"/>
  <p:tag name="IGUANATEXSIZE" val="20"/>
  <p:tag name="IGUANATEXCURSOR" val="183"/>
  <p:tag name="TRANSPARENCY" val="True"/>
  <p:tag name="FILENAME" val=""/>
  <p:tag name="INPUTTYPE" val="0"/>
  <p:tag name="LATEXENGINEID" val="0"/>
  <p:tag name="TEMPFOLDER" val="C:\Users\Or\Documents\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258.75"/>
  <p:tag name="OUTPUTDPI" val="1200"/>
  <p:tag name="LATEXADDIN" val="\documentclass{article}&#10;\usepackage{amsmath}&#10;\usepackage{amssymb}&#10;\usepackage{color}&#10;&#10;&#10;\pagestyle{empty}&#10;\begin{document}&#10;&#10;&#10;$$&#10;{\color{black}&#10;\left\{ \boldsymbol{P}_{i}\right\} &#10;}&#10;$$&#10;&#10;\end{document}"/>
  <p:tag name="IGUANATEXSIZE" val="20"/>
  <p:tag name="IGUANATEXCURSOR" val="177"/>
  <p:tag name="TRANSPARENCY" val="True"/>
  <p:tag name="FILENAME" val=""/>
  <p:tag name="INPUTTYPE" val="0"/>
  <p:tag name="LATEXENGINEID" val="0"/>
  <p:tag name="TEMPFOLDER" val="C:\Users\Or\Documents\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10.25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}&#10;$$&#10;&#10;\end{document}"/>
  <p:tag name="IGUANATEXSIZE" val="20"/>
  <p:tag name="IGUANATEXCURSOR" val="165"/>
  <p:tag name="TRANSPARENCY" val="True"/>
  <p:tag name="FILENAME" val=""/>
  <p:tag name="INPUTTYPE" val="0"/>
  <p:tag name="LATEXENGINEID" val="0"/>
  <p:tag name="TEMPFOLDER" val="C:\Users\Or\Documents\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6.75"/>
  <p:tag name="ORIGINALWIDTH" val="287.2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}\mathcal{M}&#10;}&#10;$$&#10;&#10;\end{document}"/>
  <p:tag name="IGUANATEXSIZE" val="20"/>
  <p:tag name="IGUANATEXCURSOR" val="138"/>
  <p:tag name="TRANSPARENCY" val="True"/>
  <p:tag name="FILENAME" val=""/>
  <p:tag name="INPUTTYPE" val="0"/>
  <p:tag name="LATEXENGINEID" val="0"/>
  <p:tag name="TEMPFOLDER" val="C:\Users\Or\Documents\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1.25"/>
  <p:tag name="ORIGINALWIDTH" val="543.75"/>
  <p:tag name="OUTPUTDPI" val="1200"/>
  <p:tag name="LATEXADDIN" val="\documentclass{article}&#10;\usepackage{amsmath}&#10;\usepackage{amssymb}&#10;\usepackage{color}&#10;&#10;&#10;\pagestyle{empty}&#10;\begin{document}&#10;&#10;&#10;$$&#10;{\color{red}&#10;\left\{ \text{Log}_{\overline{P}}\boldsymbol{P}_{i}\right\} &#10;}&#10;$$&#10;&#10;\end{document}"/>
  <p:tag name="IGUANATEXSIZE" val="20"/>
  <p:tag name="IGUANATEXCURSOR" val="200"/>
  <p:tag name="TRANSPARENCY" val="True"/>
  <p:tag name="FILENAME" val=""/>
  <p:tag name="INPUTTYPE" val="0"/>
  <p:tag name="LATEXENGINEID" val="0"/>
  <p:tag name="TEMPFOLDER" val="C:\Users\Or\Documents\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1.75"/>
  <p:tag name="ORIGINALWIDTH" val="2280.75"/>
  <p:tag name="OUTPUTDPI" val="1200"/>
  <p:tag name="LATEXADDIN" val="\documentclass{article}&#10;\usepackage{amsmath}&#10;\usepackage{amssymb}&#10;\usepackage{color}&#10;&#10;&#10;\pagestyle{empty}&#10;\begin{document}&#10;&#10;&#10;\[&#10;d_{E}\left(\boldsymbol{x}+\boldsymbol{c},\boldsymbol{y}+\boldsymbol{c}\right)=d_{E}\left(\boldsymbol{x},\boldsymbol{y}\right)\qquad\forall\boldsymbol{c}\in\mathbb{R}^{D}&#10;\]&#10;\end{document}"/>
  <p:tag name="IGUANATEXSIZE" val="20"/>
  <p:tag name="IGUANATEXCURSOR" val="299"/>
  <p:tag name="TRANSPARENCY" val="True"/>
  <p:tag name="FILENAME" val=""/>
  <p:tag name="INPUTTYPE" val="0"/>
  <p:tag name="LATEXENGINEID" val="0"/>
  <p:tag name="TEMPFOLDER" val="C:\Users\Or\Documents\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522.5"/>
  <p:tag name="OUTPUTDPI" val="1200"/>
  <p:tag name="LATEXADDIN" val="\documentclass{article}&#10;\usepackage{amsmath}&#10;\usepackage{amssymb}&#10;\usepackage{color}&#10;&#10;&#10;\pagestyle{empty}&#10;\begin{document}&#10;&#10;&#10;\subsection*{Batch Normalization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91.75"/>
  <p:tag name="ORIGINALWIDTH" val="2880.75"/>
  <p:tag name="OUTPUTDPI" val="1200"/>
  <p:tag name="LATEXADDIN" val="\documentclass{article}&#10;\usepackage{amsmath}&#10;\usepackage{amssymb}&#10;\usepackage{color}&#10;&#10;&#10;\pagestyle{empty}&#10;\begin{document}&#10;&#10;&#10;$\bullet$ A naive batch normalization approach is to project&#10;&#10;\ \ \ each subject to its own tangent plane $\mathcal{T}_{\overline{\boldsymbol{P}}^{\left(s\right)}}\mathcal{M}$:&#10;&#10;\end{document}"/>
  <p:tag name="IGUANATEXSIZE" val="20"/>
  <p:tag name="IGUANATEXCURSOR" val="230"/>
  <p:tag name="TRANSPARENCY" val="True"/>
  <p:tag name="FILENAME" val=""/>
  <p:tag name="INPUTTYPE" val="0"/>
  <p:tag name="LATEXENGINEID" val="0"/>
  <p:tag name="TEMPFOLDER" val="C:\Users\Or\Documents\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49.25"/>
  <p:tag name="ORIGINALWIDTH" val="2312.25"/>
  <p:tag name="OUTPUTDPI" val="1200"/>
  <p:tag name="LATEXADDIN" val="\documentclass{article}&#10;\usepackage{amsmath}&#10;\usepackage{amssymb}&#10;\usepackage{color}&#10;&#10;&#10;\pagestyle{empty}&#10;\begin{document}&#10;&#10;&#10;\[&#10;\begin{cases}&#10;\boldsymbol{S}_{i}^{\left(3\right)}=\text{Log}_{\overline{\boldsymbol{P}}^{\left(3\right)}}\left(\boldsymbol{P}_{i}^{\left(3\right)}\right)\\&#10;\boldsymbol{S}_{i}^{\left(8\right)}=\text{Log}_{\overline{\boldsymbol{P}}^{\left(8\right)}}\left(\boldsymbol{P}_{i}^{\left(8\right)}\right)&#10;\end{cases}i=1,2,\dots,288&#10;\]&#10;&#10;\end{document}"/>
  <p:tag name="IGUANATEXSIZE" val="20"/>
  <p:tag name="IGUANATEXCURSOR" val="453"/>
  <p:tag name="TRANSPARENCY" val="True"/>
  <p:tag name="FILENAME" val=""/>
  <p:tag name="INPUTTYPE" val="0"/>
  <p:tag name="LATEXENGINEID" val="0"/>
  <p:tag name="TEMPFOLDER" val="C:\Users\Or\Documents\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26.5"/>
  <p:tag name="ORIGINALWIDTH" val="3901.5"/>
  <p:tag name="OUTPUTDPI" val="1200"/>
  <p:tag name="LATEXADDIN" val="\documentclass{article}&#10;\usepackage{amsmath}&#10;\usepackage{amssymb}&#10;\usepackage{color}&#10;&#10;&#10;\pagestyle{empty}&#10;\begin{document}&#10;&#10;&#10;$\bullet$ Compute $\overline{\boldsymbol{P}}^{\left(3\right)}$ and&#10;$\overline{\boldsymbol{P}}^{\left(8\right)}$ the Rimannian mean of&#10;$\left\{ \boldsymbol{P}_{i}^{\left(3\right)}\right\} $ and $\left\{ \boldsymbol{P}_{i}^{\left(8\right)}\right\} $.&#10;\end{document}"/>
  <p:tag name="IGUANATEXSIZE" val="20"/>
  <p:tag name="IGUANATEXCURSOR" val="372"/>
  <p:tag name="TRANSPARENCY" val="True"/>
  <p:tag name="FILENAME" val=""/>
  <p:tag name="INPUTTYPE" val="0"/>
  <p:tag name="LATEXENGINEID" val="0"/>
  <p:tag name="TEMPFOLDER" val="C:\Users\Or\Documents\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258.75"/>
  <p:tag name="OUTPUTDPI" val="1200"/>
  <p:tag name="LATEXADDIN" val="\documentclass{article}&#10;\usepackage{amsmath}&#10;\usepackage{amssymb}&#10;\usepackage{color}&#10;&#10;&#10;\pagestyle{empty}&#10;\begin{document}&#10;&#10;&#10;$$&#10;{\color{black}&#10;\left\{ \boldsymbol{P}_{i}\right\} &#10;}&#10;$$&#10;&#10;\end{document}"/>
  <p:tag name="IGUANATEXSIZE" val="20"/>
  <p:tag name="IGUANATEXCURSOR" val="177"/>
  <p:tag name="TRANSPARENCY" val="True"/>
  <p:tag name="FILENAME" val=""/>
  <p:tag name="INPUTTYPE" val="0"/>
  <p:tag name="LATEXENGINEID" val="0"/>
  <p:tag name="TEMPFOLDER" val="C:\Users\Or\Documents\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10.25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}&#10;$$&#10;&#10;\end{document}"/>
  <p:tag name="IGUANATEXSIZE" val="20"/>
  <p:tag name="IGUANATEXCURSOR" val="165"/>
  <p:tag name="TRANSPARENCY" val="True"/>
  <p:tag name="FILENAME" val=""/>
  <p:tag name="INPUTTYPE" val="0"/>
  <p:tag name="LATEXENGINEID" val="0"/>
  <p:tag name="TEMPFOLDER" val="C:\Users\Or\Documents\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6.75"/>
  <p:tag name="ORIGINALWIDTH" val="287.2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}\mathcal{M}&#10;}&#10;$$&#10;&#10;\end{document}"/>
  <p:tag name="IGUANATEXSIZE" val="20"/>
  <p:tag name="IGUANATEXCURSOR" val="138"/>
  <p:tag name="TRANSPARENCY" val="True"/>
  <p:tag name="FILENAME" val=""/>
  <p:tag name="INPUTTYPE" val="0"/>
  <p:tag name="LATEXENGINEID" val="0"/>
  <p:tag name="TEMPFOLDER" val="C:\Users\Or\Documents\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1.25"/>
  <p:tag name="ORIGINALWIDTH" val="543.75"/>
  <p:tag name="OUTPUTDPI" val="1200"/>
  <p:tag name="LATEXADDIN" val="\documentclass{article}&#10;\usepackage{amsmath}&#10;\usepackage{amssymb}&#10;\usepackage{color}&#10;&#10;&#10;\pagestyle{empty}&#10;\begin{document}&#10;&#10;&#10;$$&#10;{\color{red}&#10;\left\{ \text{Log}_{\overline{P}}\boldsymbol{P}_{i}\right\} &#10;}&#10;$$&#10;&#10;\end{document}"/>
  <p:tag name="IGUANATEXSIZE" val="20"/>
  <p:tag name="IGUANATEXCURSOR" val="200"/>
  <p:tag name="TRANSPARENCY" val="True"/>
  <p:tag name="FILENAME" val=""/>
  <p:tag name="INPUTTYPE" val="0"/>
  <p:tag name="LATEXENGINEID" val="0"/>
  <p:tag name="TEMPFOLDER" val="C:\Users\Or\Documents\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3027"/>
  <p:tag name="OUTPUTDPI" val="1200"/>
  <p:tag name="LATEXADDIN" val="\documentclass{article}&#10;\usepackage{amsmath}&#10;\usepackage{amssymb}&#10;\usepackage{color}&#10;&#10;&#10;\pagestyle{empty}&#10;\begin{document}&#10;&#10;&#10;\subsection*{Schild's Ladder and Batch Normalization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8.25"/>
  <p:tag name="ORIGINALWIDTH" val="777"/>
  <p:tag name="OUTPUTDPI" val="1200"/>
  <p:tag name="LATEXADDIN" val="\documentclass{article}&#10;\usepackage{amsmath}&#10;\usepackage{amssymb}&#10;\usepackage{color}&#10;&#10;&#10;\pagestyle{empty}&#10;\begin{document}&#10;&#10;&#10;&#10;$\bullet\,\mathbb{R}^{1}:$ $x,y&gt;0$:\end{document}"/>
  <p:tag name="IGUANATEXSIZE" val="20"/>
  <p:tag name="IGUANATEXCURSOR" val="160"/>
  <p:tag name="TRANSPARENCY" val="True"/>
  <p:tag name="FILENAME" val=""/>
  <p:tag name="INPUTTYPE" val="0"/>
  <p:tag name="LATEXENGINEID" val="0"/>
  <p:tag name="TEMPFOLDER" val="C:\Users\Or\Documents\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4"/>
  <p:tag name="ORIGINALWIDTH" val="2822.25"/>
  <p:tag name="OUTPUTDPI" val="1200"/>
  <p:tag name="LATEXADDIN" val="\documentclass{article}&#10;\usepackage{amsmath}&#10;\usepackage{amssymb}&#10;\usepackage{color}&#10;&#10;&#10;\pagestyle{empty}&#10;\begin{document}&#10;&#10;&#10;$\bullet$ Another approach is to apply a parallel transport.\end{document}"/>
  <p:tag name="IGUANATEXSIZE" val="20"/>
  <p:tag name="IGUANATEXCURSOR" val="157"/>
  <p:tag name="TRANSPARENCY" val="True"/>
  <p:tag name="FILENAME" val=""/>
  <p:tag name="INPUTTYPE" val="0"/>
  <p:tag name="LATEXENGINEID" val="0"/>
  <p:tag name="TEMPFOLDER" val="C:\Users\Or\Documents\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3.25"/>
  <p:tag name="ORIGINALWIDTH" val="402.7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^{(3)}}\mathcal{M}&#10;}&#10;$$&#10;&#10;\end{document}"/>
  <p:tag name="IGUANATEXSIZE" val="20"/>
  <p:tag name="IGUANATEXCURSOR" val="171"/>
  <p:tag name="TRANSPARENCY" val="True"/>
  <p:tag name="FILENAME" val=""/>
  <p:tag name="INPUTTYPE" val="0"/>
  <p:tag name="LATEXENGINEID" val="0"/>
  <p:tag name="TEMPFOLDER" val="C:\Users\Or\Documents\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5.5"/>
  <p:tag name="ORIGINALWIDTH" val="228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^{(3)}}&#10;$$&#10;&#10;\end{document}"/>
  <p:tag name="IGUANATEXSIZE" val="20"/>
  <p:tag name="IGUANATEXCURSOR" val="172"/>
  <p:tag name="TRANSPARENCY" val="True"/>
  <p:tag name="FILENAME" val=""/>
  <p:tag name="INPUTTYPE" val="0"/>
  <p:tag name="LATEXENGINEID" val="0"/>
  <p:tag name="TEMPFOLDER" val="C:\Users\Or\Documents\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5.5"/>
  <p:tag name="ORIGINALWIDTH" val="228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^{(8)}}&#10;$$&#10;&#10;\end{document}"/>
  <p:tag name="IGUANATEXSIZE" val="20"/>
  <p:tag name="IGUANATEXCURSOR" val="169"/>
  <p:tag name="TRANSPARENCY" val="True"/>
  <p:tag name="FILENAME" val=""/>
  <p:tag name="INPUTTYPE" val="0"/>
  <p:tag name="LATEXENGINEID" val="0"/>
  <p:tag name="TEMPFOLDER" val="C:\Users\Or\Documents\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25.9468"/>
  <p:tag name="ORIGINALWIDTH" val="2591.676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\bullet$ Given two centers $\overline{\boldsymbol{P}}^{\left(1\right)}$&#10;and $\overline{\boldsymbol{P}}^{\left(2\right)}$,&#10;&#10;\ \ \ how can we transport $\boldsymbol{X}_{1}$ from $\overline{\boldsymbol{P}}^{\left(1\right)}$&#10;to $\overline{\boldsymbol{P}}^{\left(2\right)}$?&#10;&#10;&#10;\end{document}"/>
  <p:tag name="IGUANATEXSIZE" val="20"/>
  <p:tag name="IGUANATEXCURSOR" val="376"/>
  <p:tag name="TRANSPARENCY" val="True"/>
  <p:tag name="FILENAME" val=""/>
  <p:tag name="INPUTTYPE" val="0"/>
  <p:tag name="LATEXENGINEID" val="0"/>
  <p:tag name="TEMPFOLDER" val="C:\Users\Oryair\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7.73905"/>
  <p:tag name="ORIGINALWIDTH" val="44.99441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$&#10;{\color{black}&#10;?&#10;}&#10;$$&#10;&#10;&#10;\end{document}"/>
  <p:tag name="IGUANATEXSIZE" val="20"/>
  <p:tag name="IGUANATEXCURSOR" val="265"/>
  <p:tag name="TRANSPARENCY" val="True"/>
  <p:tag name="FILENAME" val=""/>
  <p:tag name="INPUTTYPE" val="0"/>
  <p:tag name="LATEXENGINEID" val="0"/>
  <p:tag name="TEMPFOLDER" val="C:\Users\Oryair\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3027"/>
  <p:tag name="OUTPUTDPI" val="1200"/>
  <p:tag name="LATEXADDIN" val="\documentclass{article}&#10;\usepackage{amsmath}&#10;\usepackage{amssymb}&#10;\usepackage{color}&#10;&#10;&#10;\pagestyle{empty}&#10;\begin{document}&#10;&#10;&#10;\subsection*{Schild's Ladder and Batch Normalization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0.9861"/>
  <p:tag name="ORIGINALWIDTH" val="699.6625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Vector Space&#10;&#10;&#10;\end{document}"/>
  <p:tag name="IGUANATEXSIZE" val="20"/>
  <p:tag name="IGUANATEXCURSOR" val="258"/>
  <p:tag name="TRANSPARENCY" val="True"/>
  <p:tag name="FILENAME" val=""/>
  <p:tag name="INPUTTYPE" val="0"/>
  <p:tag name="LATEXENGINEID" val="0"/>
  <p:tag name="TEMPFOLDER" val="C:\Users\Oryair\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9.98874"/>
  <p:tag name="ORIGINALWIDTH" val="1115.111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Rimannian Manifold&#10;&#10;&#10;\end{document}"/>
  <p:tag name="IGUANATEXSIZE" val="20"/>
  <p:tag name="IGUANATEXCURSOR" val="257"/>
  <p:tag name="TRANSPARENCY" val="True"/>
  <p:tag name="FILENAME" val=""/>
  <p:tag name="INPUTTYPE" val="0"/>
  <p:tag name="LATEXENGINEID" val="0"/>
  <p:tag name="TEMPFOLDER" val="C:\Users\Oryair\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0.25"/>
  <p:tag name="ORIGINALWIDTH" val="2611.5"/>
  <p:tag name="OUTPUTDPI" val="1200"/>
  <p:tag name="LATEXADDIN" val="\documentclass{article}&#10;\usepackage{amsmath}&#10;\usepackage{amssymb}&#10;\usepackage{color}&#10;&#10;&#10;\pagestyle{empty}&#10;\begin{document}&#10;&#10;&#10;&#10;\[&#10;d_{G}\left(x,y\right)\triangleq\left|\log\left(x\right)-\log\left(y\right)\right|=\left|\log\left(y^{-\frac{1}{2}}xy^{-\frac{1}{2}}\right)\right|&#10;\]&#10;\end{document}"/>
  <p:tag name="IGUANATEXSIZE" val="20"/>
  <p:tag name="IGUANATEXCURSOR" val="276"/>
  <p:tag name="TRANSPARENCY" val="True"/>
  <p:tag name="FILENAME" val=""/>
  <p:tag name="INPUTTYPE" val="0"/>
  <p:tag name="LATEXENGINEID" val="0"/>
  <p:tag name="TEMPFOLDER" val="C:\Users\Or\Documents\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49.4188"/>
  <p:tag name="ORIGINALWIDTH" val="2168.729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\begin{tabular}{|c||c|}&#10;\hline &#10; &amp; Riemannian Manifold\tabularnewline&#10;\hline &#10;\hline &#10;Subtraction &amp; $\overrightarrow{\boldsymbol{xy}}=\text{Log}_{\boldsymbol{x}}\left(\boldsymbol{y}\right)$\tabularnewline&#10;\hline &#10;Addition &amp; $\boldsymbol{y}=\text{Exp}_{\boldsymbol{x}}\left(\overrightarrow{\boldsymbol{xy}}\right)$\tabularnewline&#10;\hline &#10;Mean &amp; $\arg\min_{\boldsymbol{x}}\sum_{i}\delta_{R}^{2}\left(\boldsymbol{x},\boldsymbol{x}_{i}\right)$\tabularnewline&#10;\hline &#10;\end{tabular}&#10;&#10;&#10;&#10;\end{document}"/>
  <p:tag name="IGUANATEXSIZE" val="20"/>
  <p:tag name="IGUANATEXCURSOR" val="723"/>
  <p:tag name="TRANSPARENCY" val="True"/>
  <p:tag name="FILENAME" val=""/>
  <p:tag name="INPUTTYPE" val="0"/>
  <p:tag name="LATEXENGINEID" val="0"/>
  <p:tag name="TEMPFOLDER" val="C:\Users\Oryair\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91.75"/>
  <p:tag name="ORIGINALWIDTH" val="1953"/>
  <p:tag name="OUTPUTDPI" val="1200"/>
  <p:tag name="LATEXADDIN" val="\documentclass{article}&#10;\usepackage{amsmath}&#10;\usepackage{amssymb}&#10;\usepackage{color}&#10;&#10;&#10;\pagestyle{empty}&#10;\begin{document}&#10;&#10;The idea is to build a parallelogram &#10;&#10;based on $\overline{\boldsymbol{P}}^{\left(1\right)},\overline{\boldsymbol{P}}^{\left(2\right)}$&#10;and $\boldsymbol{X}_{1}$&#10;&#10;\end{document}"/>
  <p:tag name="IGUANATEXSIZE" val="20"/>
  <p:tag name="IGUANATEXCURSOR" val="131"/>
  <p:tag name="TRANSPARENCY" val="True"/>
  <p:tag name="FILENAME" val=""/>
  <p:tag name="INPUTTYPE" val="0"/>
  <p:tag name="LATEXENGINEID" val="0"/>
  <p:tag name="TEMPFOLDER" val="C:\Users\Or\Documents\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7.73905"/>
  <p:tag name="ORIGINALWIDTH" val="44.99441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$&#10;{\color{black}&#10;?&#10;}&#10;$$&#10;&#10;&#10;\end{document}"/>
  <p:tag name="IGUANATEXSIZE" val="20"/>
  <p:tag name="IGUANATEXCURSOR" val="265"/>
  <p:tag name="TRANSPARENCY" val="True"/>
  <p:tag name="FILENAME" val=""/>
  <p:tag name="INPUTTYPE" val="0"/>
  <p:tag name="LATEXENGINEID" val="0"/>
  <p:tag name="TEMPFOLDER" val="C:\Users\Oryair\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2.75"/>
  <p:tag name="ORIGINALWIDTH" val="953.25"/>
  <p:tag name="OUTPUTDPI" val="1200"/>
  <p:tag name="LATEXADDIN" val="\documentclass{article}&#10;\usepackage{amsmath}&#10;\usepackage{amssymb}&#10;\usepackage{color}&#10;&#10;&#10;\pagestyle{empty}&#10;\begin{document}&#10;&#10;&#10;\subsection*{Toy Example}&#10;&#10;&#10;\end{document}"/>
  <p:tag name="IGUANATEXSIZE" val="20"/>
  <p:tag name="IGUANATEXCURSOR" val="148"/>
  <p:tag name="TRANSPARENCY" val="True"/>
  <p:tag name="FILENAME" val=""/>
  <p:tag name="INPUTTYPE" val="0"/>
  <p:tag name="LATEXENGINEID" val="0"/>
  <p:tag name="TEMPFOLDER" val="C:\Users\Or\Documents\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2.5"/>
  <p:tag name="ORIGINALWIDTH" val="2051.25"/>
  <p:tag name="OUTPUTDPI" val="1200"/>
  <p:tag name="LATEXADDIN" val="\documentclass{article}&#10;\usepackage{amsmath}&#10;\usepackage{amssymb}&#10;\usepackage{color}&#10;&#10;&#10;\pagestyle{empty}&#10;\begin{document}&#10;&#10;&#10;$\bullet$ We generate $N=400$ realization of:&#10;&#10;\end{document}"/>
  <p:tag name="IGUANATEXSIZE" val="20"/>
  <p:tag name="IGUANATEXCURSOR" val="169"/>
  <p:tag name="TRANSPARENCY" val="True"/>
  <p:tag name="FILENAME" val=""/>
  <p:tag name="INPUTTYPE" val="0"/>
  <p:tag name="LATEXENGINEID" val="0"/>
  <p:tag name="TEMPFOLDER" val="C:\Users\Or\Documents\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7.75"/>
  <p:tag name="ORIGINALWIDTH" val="341.25"/>
  <p:tag name="OUTPUTDPI" val="1200"/>
  <p:tag name="LATEXADDIN" val="\documentclass{article}&#10;\usepackage{amsmath}&#10;\usepackage{amssymb}&#10;\usepackage{color}&#10;&#10;&#10;\pagestyle{empty}&#10;\begin{document}&#10;&#10;&#10;where:&#10;&#10;\end{document}"/>
  <p:tag name="IGUANATEXSIZE" val="20"/>
  <p:tag name="IGUANATEXCURSOR" val="130"/>
  <p:tag name="TRANSPARENCY" val="True"/>
  <p:tag name="FILENAME" val=""/>
  <p:tag name="INPUTTYPE" val="0"/>
  <p:tag name="LATEXENGINEID" val="0"/>
  <p:tag name="TEMPFOLDER" val="C:\Users\Or\Documents\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51.75"/>
  <p:tag name="ORIGINALWIDTH" val="968.25"/>
  <p:tag name="OUTPUTDPI" val="1200"/>
  <p:tag name="LATEXADDIN" val="\documentclass{article}&#10;\usepackage{amsmath}&#10;\usepackage{amssymb}&#10;\usepackage{color}&#10;&#10;&#10;\pagestyle{empty}&#10;\begin{document}&#10;&#10;&#10;\begin{align*}&#10;\phi &amp; \sim U\left[-\frac{\pi}{2},\frac{\pi}{2}\right]\\&#10;\boldsymbol{A} &amp; =\begin{cases}&#10;\boldsymbol{A}_{1} &amp; w.p.\,\frac{1}{2}\\&#10;\boldsymbol{A}_{2} &amp; w.p.\,\frac{1}{2}&#10;\end{cases}&#10;\end{align*}&#10;&#10;\end{document}"/>
  <p:tag name="IGUANATEXSIZE" val="20"/>
  <p:tag name="IGUANATEXCURSOR" val="332"/>
  <p:tag name="TRANSPARENCY" val="True"/>
  <p:tag name="FILENAME" val=""/>
  <p:tag name="INPUTTYPE" val="0"/>
  <p:tag name="LATEXENGINEID" val="0"/>
  <p:tag name="TEMPFOLDER" val="C:\Users\Or\Documents\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99.25"/>
  <p:tag name="ORIGINALWIDTH" val="1406.25"/>
  <p:tag name="OUTPUTDPI" val="1200"/>
  <p:tag name="LATEXADDIN" val="\documentclass{article}&#10;\usepackage{amsmath}&#10;\usepackage{amssymb}&#10;\usepackage{color}&#10;&#10;&#10;\pagestyle{empty}&#10;\begin{document}&#10;&#10;&#10;\[&#10;\boldsymbol{X}=\boldsymbol{A}\left[\begin{matrix}\sin\left(2\pi f_{0}t\right)\\&#10;\cos\left(2\pi f_{0}t+\phi\right)&#10;\end{matrix}\right],&#10;\]&#10;&#10;\end{document}"/>
  <p:tag name="IGUANATEXSIZE" val="20"/>
  <p:tag name="IGUANATEXCURSOR" val="261"/>
  <p:tag name="TRANSPARENCY" val="True"/>
  <p:tag name="FILENAME" val=""/>
  <p:tag name="INPUTTYPE" val="0"/>
  <p:tag name="LATEXENGINEID" val="0"/>
  <p:tag name="TEMPFOLDER" val="C:\Users\Or\Documents\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99.25"/>
  <p:tag name="ORIGINALWIDTH" val="1287.75"/>
  <p:tag name="OUTPUTDPI" val="1200"/>
  <p:tag name="LATEXADDIN" val="\documentclass{article}&#10;\usepackage{amsmath}&#10;\usepackage{amssymb}&#10;\usepackage{color}&#10;&#10;&#10;\pagestyle{empty}&#10;\begin{document}&#10;&#10;&#10;$$&#10;{\color{black}&#10;\bigg(t=0,\frac{1}{500},\frac{2}{500},\dots,1\bigg)&#10;}&#10;$$&#10;&#10;\end{document}"/>
  <p:tag name="IGUANATEXSIZE" val="20"/>
  <p:tag name="IGUANATEXCURSOR" val="193"/>
  <p:tag name="TRANSPARENCY" val="True"/>
  <p:tag name="FILENAME" val=""/>
  <p:tag name="INPUTTYPE" val="0"/>
  <p:tag name="LATEXENGINEID" val="0"/>
  <p:tag name="TEMPFOLDER" val="C:\Users\Or\Documents\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7.73905"/>
  <p:tag name="ORIGINALWIDTH" val="44.99441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$&#10;{\color{black}&#10;?&#10;}&#10;$$&#10;&#10;&#10;\end{document}"/>
  <p:tag name="IGUANATEXSIZE" val="20"/>
  <p:tag name="IGUANATEXCURSOR" val="265"/>
  <p:tag name="TRANSPARENCY" val="True"/>
  <p:tag name="FILENAME" val=""/>
  <p:tag name="INPUTTYPE" val="0"/>
  <p:tag name="LATEXENGINEID" val="0"/>
  <p:tag name="TEMPFOLDER" val="C:\Users\Oryair\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3.5"/>
  <p:tag name="ORIGINALWIDTH" val="2009.25"/>
  <p:tag name="OUTPUTDPI" val="1200"/>
  <p:tag name="LATEXADDIN" val="\documentclass{article}&#10;\usepackage{amsmath}&#10;\usepackage{amssymb}&#10;\usepackage{color}&#10;&#10;&#10;\pagestyle{empty}&#10;\begin{document}&#10;&#10;&#10;&#10;$\bullet$ Inverse invariant property (for $\mathbb{R}^{1}$):&#10;&#10;\end{document}"/>
  <p:tag name="IGUANATEXSIZE" val="20"/>
  <p:tag name="IGUANATEXCURSOR" val="185"/>
  <p:tag name="TRANSPARENCY" val="True"/>
  <p:tag name="FILENAME" val=""/>
  <p:tag name="INPUTTYPE" val="0"/>
  <p:tag name="LATEXENGINEID" val="0"/>
  <p:tag name="TEMPFOLDER" val="C:\Users\Or\Documents\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3.25"/>
  <p:tag name="ORIGINALWIDTH" val="402.7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^{(3)}}\mathcal{M}&#10;}&#10;$$&#10;&#10;\end{document}"/>
  <p:tag name="IGUANATEXSIZE" val="20"/>
  <p:tag name="IGUANATEXCURSOR" val="171"/>
  <p:tag name="TRANSPARENCY" val="True"/>
  <p:tag name="FILENAME" val=""/>
  <p:tag name="INPUTTYPE" val="0"/>
  <p:tag name="LATEXENGINEID" val="0"/>
  <p:tag name="TEMPFOLDER" val="C:\Users\Or\Documents\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5.5"/>
  <p:tag name="ORIGINALWIDTH" val="228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^{(3)}}&#10;$$&#10;&#10;\end{document}"/>
  <p:tag name="IGUANATEXSIZE" val="20"/>
  <p:tag name="IGUANATEXCURSOR" val="172"/>
  <p:tag name="TRANSPARENCY" val="True"/>
  <p:tag name="FILENAME" val=""/>
  <p:tag name="INPUTTYPE" val="0"/>
  <p:tag name="LATEXENGINEID" val="0"/>
  <p:tag name="TEMPFOLDER" val="C:\Users\Or\Documents\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5.5"/>
  <p:tag name="ORIGINALWIDTH" val="228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^{(8)}}&#10;$$&#10;&#10;\end{document}"/>
  <p:tag name="IGUANATEXSIZE" val="20"/>
  <p:tag name="IGUANATEXCURSOR" val="169"/>
  <p:tag name="TRANSPARENCY" val="True"/>
  <p:tag name="FILENAME" val=""/>
  <p:tag name="INPUTTYPE" val="0"/>
  <p:tag name="LATEXENGINEID" val="0"/>
  <p:tag name="TEMPFOLDER" val="C:\Users\Or\Documents\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2.75"/>
  <p:tag name="ORIGINALWIDTH" val="953.25"/>
  <p:tag name="OUTPUTDPI" val="1200"/>
  <p:tag name="LATEXADDIN" val="\documentclass{article}&#10;\usepackage{amsmath}&#10;\usepackage{amssymb}&#10;\usepackage{color}&#10;&#10;&#10;\pagestyle{empty}&#10;\begin{document}&#10;&#10;&#10;\subsection*{Toy Example}&#10;&#10;&#10;\end{document}"/>
  <p:tag name="IGUANATEXSIZE" val="20"/>
  <p:tag name="IGUANATEXCURSOR" val="148"/>
  <p:tag name="TRANSPARENCY" val="True"/>
  <p:tag name="FILENAME" val=""/>
  <p:tag name="INPUTTYPE" val="0"/>
  <p:tag name="LATEXENGINEID" val="0"/>
  <p:tag name="TEMPFOLDER" val="C:\Users\Or\Documents\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99.25"/>
  <p:tag name="ORIGINALWIDTH" val="1328.25"/>
  <p:tag name="OUTPUTDPI" val="1200"/>
  <p:tag name="LATEXADDIN" val="\documentclass{article}&#10;\usepackage{amsmath}&#10;\usepackage{amssymb}&#10;\usepackage{color}&#10;&#10;&#10;\pagestyle{empty}&#10;\begin{document}&#10;&#10;&#10;\[&#10;\boldsymbol{X}=\boldsymbol{A}\left[\begin{matrix}\sin\left(2\pi f_{0}t\right)\\&#10;\cos\left(2\pi f_{0}t+\phi\right)&#10;\end{matrix}\right]&#10;\]&#10;&#10;\end{document}"/>
  <p:tag name="IGUANATEXSIZE" val="20"/>
  <p:tag name="IGUANATEXCURSOR" val="260"/>
  <p:tag name="TRANSPARENCY" val="True"/>
  <p:tag name="FILENAME" val=""/>
  <p:tag name="INPUTTYPE" val="0"/>
  <p:tag name="LATEXENGINEID" val="0"/>
  <p:tag name="TEMPFOLDER" val="C:\Users\Or\Documents\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7.73905"/>
  <p:tag name="ORIGINALWIDTH" val="44.99441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$&#10;{\color{black}&#10;?&#10;}&#10;$$&#10;&#10;&#10;\end{document}"/>
  <p:tag name="IGUANATEXSIZE" val="20"/>
  <p:tag name="IGUANATEXCURSOR" val="265"/>
  <p:tag name="TRANSPARENCY" val="True"/>
  <p:tag name="FILENAME" val=""/>
  <p:tag name="INPUTTYPE" val="0"/>
  <p:tag name="LATEXENGINEID" val="0"/>
  <p:tag name="TEMPFOLDER" val="C:\Users\Oryair\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3.25"/>
  <p:tag name="ORIGINALWIDTH" val="402.7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^{(3)}}\mathcal{M}&#10;}&#10;$$&#10;&#10;\end{document}"/>
  <p:tag name="IGUANATEXSIZE" val="20"/>
  <p:tag name="IGUANATEXCURSOR" val="171"/>
  <p:tag name="TRANSPARENCY" val="True"/>
  <p:tag name="FILENAME" val=""/>
  <p:tag name="INPUTTYPE" val="0"/>
  <p:tag name="LATEXENGINEID" val="0"/>
  <p:tag name="TEMPFOLDER" val="C:\Users\Or\Documents\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5.5"/>
  <p:tag name="ORIGINALWIDTH" val="228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^{(3)}}&#10;$$&#10;&#10;\end{document}"/>
  <p:tag name="IGUANATEXSIZE" val="20"/>
  <p:tag name="IGUANATEXCURSOR" val="172"/>
  <p:tag name="TRANSPARENCY" val="True"/>
  <p:tag name="FILENAME" val=""/>
  <p:tag name="INPUTTYPE" val="0"/>
  <p:tag name="LATEXENGINEID" val="0"/>
  <p:tag name="TEMPFOLDER" val="C:\Users\Or\Documents\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53.75"/>
  <p:tag name="ORIGINALWIDTH" val="1350"/>
  <p:tag name="OUTPUTDPI" val="1200"/>
  <p:tag name="LATEXADDIN" val="\documentclass{article}&#10;\usepackage{amsmath}&#10;\usepackage{amssymb}&#10;\usepackage{color}&#10;&#10;&#10;\pagestyle{empty}&#10;\begin{document}&#10;&#10;&#10;\[&#10;d_{G}\left(x^{-1},y^{-1}\right)=d_{G}\left(x,y\right)\]&#10;\end{document}"/>
  <p:tag name="IGUANATEXSIZE" val="20"/>
  <p:tag name="IGUANATEXCURSOR" val="180"/>
  <p:tag name="TRANSPARENCY" val="True"/>
  <p:tag name="FILENAME" val=""/>
  <p:tag name="INPUTTYPE" val="0"/>
  <p:tag name="LATEXENGINEID" val="0"/>
  <p:tag name="TEMPFOLDER" val="C:\Users\Or\Documents\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5.5"/>
  <p:tag name="ORIGINALWIDTH" val="228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^{(8)}}&#10;$$&#10;&#10;\end{document}"/>
  <p:tag name="IGUANATEXSIZE" val="20"/>
  <p:tag name="IGUANATEXCURSOR" val="169"/>
  <p:tag name="TRANSPARENCY" val="True"/>
  <p:tag name="FILENAME" val=""/>
  <p:tag name="INPUTTYPE" val="0"/>
  <p:tag name="LATEXENGINEID" val="0"/>
  <p:tag name="TEMPFOLDER" val="C:\Users\Or\Documents\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522.5"/>
  <p:tag name="OUTPUTDPI" val="1200"/>
  <p:tag name="LATEXADDIN" val="\documentclass{article}&#10;\usepackage{amsmath}&#10;\usepackage{amssymb}&#10;\usepackage{color}&#10;&#10;&#10;\pagestyle{empty}&#10;\begin{document}&#10;&#10;&#10;\subsection*{Batch Normalization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3.25"/>
  <p:tag name="ORIGINALWIDTH" val="402.7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^{(3)}}\mathcal{M}&#10;}&#10;$$&#10;&#10;\end{document}"/>
  <p:tag name="IGUANATEXSIZE" val="20"/>
  <p:tag name="IGUANATEXCURSOR" val="171"/>
  <p:tag name="TRANSPARENCY" val="True"/>
  <p:tag name="FILENAME" val=""/>
  <p:tag name="INPUTTYPE" val="0"/>
  <p:tag name="LATEXENGINEID" val="0"/>
  <p:tag name="TEMPFOLDER" val="C:\Users\Or\Documents\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5.5"/>
  <p:tag name="ORIGINALWIDTH" val="228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^{(3)}}&#10;$$&#10;&#10;\end{document}"/>
  <p:tag name="IGUANATEXSIZE" val="20"/>
  <p:tag name="IGUANATEXCURSOR" val="172"/>
  <p:tag name="TRANSPARENCY" val="True"/>
  <p:tag name="FILENAME" val=""/>
  <p:tag name="INPUTTYPE" val="0"/>
  <p:tag name="LATEXENGINEID" val="0"/>
  <p:tag name="TEMPFOLDER" val="C:\Users\Or\Documents\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5.5"/>
  <p:tag name="ORIGINALWIDTH" val="228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^{(8)}}&#10;$$&#10;&#10;\end{document}"/>
  <p:tag name="IGUANATEXSIZE" val="20"/>
  <p:tag name="IGUANATEXCURSOR" val="169"/>
  <p:tag name="TRANSPARENCY" val="True"/>
  <p:tag name="FILENAME" val=""/>
  <p:tag name="INPUTTYPE" val="0"/>
  <p:tag name="LATEXENGINEID" val="0"/>
  <p:tag name="TEMPFOLDER" val="C:\Users\Or\Documents\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261.5"/>
  <p:tag name="OUTPUTDPI" val="1200"/>
  <p:tag name="LATEXADDIN" val="\documentclass{article}&#10;\usepackage{amsmath}&#10;\usepackage{amssymb}&#10;\usepackage{color}&#10;&#10;&#10;\pagestyle{empty}&#10;\begin{document}&#10;&#10;&#10;\subsection*{The Kernel Trick}&#10;&#10;&#10;\end{document}"/>
  <p:tag name="IGUANATEXSIZE" val="20"/>
  <p:tag name="IGUANATEXCURSOR" val="141"/>
  <p:tag name="TRANSPARENCY" val="True"/>
  <p:tag name="FILENAME" val=""/>
  <p:tag name="INPUTTYPE" val="0"/>
  <p:tag name="LATEXENGINEID" val="0"/>
  <p:tag name="TEMPFOLDER" val="C:\Users\Or\Documents\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8.5"/>
  <p:tag name="ORIGINALWIDTH" val="4064.25"/>
  <p:tag name="OUTPUTDPI" val="1200"/>
  <p:tag name="LATEXADDIN" val="\documentclass{article}&#10;\usepackage{amsmath}&#10;\usepackage{amssymb}&#10;\usepackage{color}&#10;&#10;&#10;\pagestyle{empty}&#10;\begin{document}&#10;&#10;&#10;$\bullet$ Let $\left\{ \boldsymbol{x}_{i}\right\} _{i}$ be a set&#10;of realizations of some random vector with zero mean.&#10;&#10;&#10;\ \ \ We can define the matrix $\boldsymbol{X}$ by:&#10;&#10;\end{document}"/>
  <p:tag name="IGUANATEXSIZE" val="20"/>
  <p:tag name="IGUANATEXCURSOR" val="244"/>
  <p:tag name="TRANSPARENCY" val="True"/>
  <p:tag name="FILENAME" val=""/>
  <p:tag name="INPUTTYPE" val="0"/>
  <p:tag name="LATEXENGINEID" val="0"/>
  <p:tag name="TEMPFOLDER" val="C:\Users\Or\Documents\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48.5"/>
  <p:tag name="ORIGINALWIDTH" val="1144.5"/>
  <p:tag name="OUTPUTDPI" val="1200"/>
  <p:tag name="LATEXADDIN" val="\documentclass{article}&#10;\usepackage{amsmath}&#10;\usepackage{amssymb}&#10;\usepackage{color}&#10;&#10;&#10;\pagestyle{empty}&#10;\begin{document}&#10;&#10;&#10;\[&#10;\boldsymbol{X}=\left[\begin{matrix}| &amp;  &amp; |\\&#10;\boldsymbol{x}_{1} &amp; \cdots &amp; \boldsymbol{x}_{N}\\&#10;| &amp;  &amp; |&#10;\end{matrix}\right]&#10;\]&#10;&#10;\end{document}"/>
  <p:tag name="IGUANATEXSIZE" val="20"/>
  <p:tag name="IGUANATEXCURSOR" val="255"/>
  <p:tag name="TRANSPARENCY" val="True"/>
  <p:tag name="FILENAME" val=""/>
  <p:tag name="INPUTTYPE" val="0"/>
  <p:tag name="LATEXENGINEID" val="0"/>
  <p:tag name="TEMPFOLDER" val="C:\Users\Or\Documents\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1.75"/>
  <p:tag name="ORIGINALWIDTH" val="2100.75"/>
  <p:tag name="OUTPUTDPI" val="1200"/>
  <p:tag name="LATEXADDIN" val="\documentclass{article}&#10;\usepackage{amsmath}&#10;\usepackage{amssymb}&#10;\usepackage{color}&#10;&#10;&#10;\pagestyle{empty}&#10;\begin{document}&#10;&#10;&#10;$\bullet$ The empirical covariance is given by:&#10;&#10;\end{document}"/>
  <p:tag name="IGUANATEXSIZE" val="20"/>
  <p:tag name="IGUANATEXCURSOR" val="133"/>
  <p:tag name="TRANSPARENCY" val="True"/>
  <p:tag name="FILENAME" val=""/>
  <p:tag name="INPUTTYPE" val="0"/>
  <p:tag name="LATEXENGINEID" val="0"/>
  <p:tag name="TEMPFOLDER" val="C:\Users\Or\Documents\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9"/>
  <p:tag name="ORIGINALWIDTH" val="844.5"/>
  <p:tag name="OUTPUTDPI" val="1200"/>
  <p:tag name="LATEXADDIN" val="\documentclass{article}&#10;\usepackage{amsmath}&#10;\usepackage{amssymb}&#10;\usepackage{color}&#10;&#10;&#10;\pagestyle{empty}&#10;\begin{document}&#10;&#10;&#10;$\bullet\,\mathbb{R}^{D}:$ $\boldsymbol{x},\boldsymbol{y}&gt;\boldsymbol{0}$:&#10;&#10;\end{document}"/>
  <p:tag name="IGUANATEXSIZE" val="20"/>
  <p:tag name="IGUANATEXCURSOR" val="198"/>
  <p:tag name="TRANSPARENCY" val="True"/>
  <p:tag name="FILENAME" val=""/>
  <p:tag name="INPUTTYPE" val="0"/>
  <p:tag name="LATEXENGINEID" val="0"/>
  <p:tag name="TEMPFOLDER" val="C:\Users\Or\Documents\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3.25"/>
  <p:tag name="ORIGINALWIDTH" val="585.75"/>
  <p:tag name="OUTPUTDPI" val="1200"/>
  <p:tag name="LATEXADDIN" val="\documentclass{article}&#10;\usepackage{amsmath}&#10;\usepackage{amssymb}&#10;\usepackage{color}&#10;&#10;&#10;\pagestyle{empty}&#10;\begin{document}&#10;&#10;&#10;$$&#10;{\color{black}&#10;\boldsymbol{\Sigma}=\boldsymbol{X}\boldsymbol{X}^{T}&#10;}&#10;$$&#10;&#10;\end{document}"/>
  <p:tag name="IGUANATEXSIZE" val="20"/>
  <p:tag name="IGUANATEXCURSOR" val="194"/>
  <p:tag name="TRANSPARENCY" val="True"/>
  <p:tag name="FILENAME" val=""/>
  <p:tag name="INPUTTYPE" val="0"/>
  <p:tag name="LATEXENGINEID" val="0"/>
  <p:tag name="TEMPFOLDER" val="C:\Users\Or\Documents\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4"/>
  <p:tag name="ORIGINALWIDTH" val="2355.75"/>
  <p:tag name="OUTPUTDPI" val="1200"/>
  <p:tag name="LATEXADDIN" val="\documentclass{article}&#10;\usepackage{amsmath}&#10;\usepackage{amssymb}&#10;\usepackage{color}&#10;&#10;&#10;\pagestyle{empty}&#10;\begin{document}&#10;&#10;&#10;$\bullet$ Alternatively, we can compute the kernel:&#10;&#10;\end{document}"/>
  <p:tag name="IGUANATEXSIZE" val="20"/>
  <p:tag name="IGUANATEXCURSOR" val="175"/>
  <p:tag name="TRANSPARENCY" val="True"/>
  <p:tag name="FILENAME" val=""/>
  <p:tag name="INPUTTYPE" val="0"/>
  <p:tag name="LATEXENGINEID" val="0"/>
  <p:tag name="TEMPFOLDER" val="C:\Users\Or\Documents\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73.5"/>
  <p:tag name="ORIGINALWIDTH" val="1619.25"/>
  <p:tag name="OUTPUTDPI" val="1200"/>
  <p:tag name="LATEXADDIN" val="\documentclass{article}&#10;\usepackage{amsmath}&#10;\usepackage{amssymb}&#10;\usepackage{color}&#10;&#10;&#10;\pagestyle{empty}&#10;\begin{document}&#10;&#10;&#10;\[&#10;K\left[i,j\right]=\exp\left(-\frac{\left\Vert \boldsymbol{x}_{i}-\boldsymbol{x}_{j}\right\Vert ^{2}}{\epsilon}\right)&#10;\]&#10;&#10;\end{document}"/>
  <p:tag name="IGUANATEXSIZE" val="20"/>
  <p:tag name="IGUANATEXCURSOR" val="247"/>
  <p:tag name="TRANSPARENCY" val="True"/>
  <p:tag name="FILENAME" val=""/>
  <p:tag name="INPUTTYPE" val="0"/>
  <p:tag name="LATEXENGINEID" val="0"/>
  <p:tag name="TEMPFOLDER" val="C:\Users\Or\Documents\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0.75"/>
  <p:tag name="ORIGINALWIDTH" val="1071.75"/>
  <p:tag name="OUTPUTDPI" val="1200"/>
  <p:tag name="LATEXADDIN" val="\documentclass{article}&#10;\usepackage{amsmath}&#10;\usepackage{amssymb}&#10;\usepackage{color}&#10;&#10;&#10;\pagestyle{empty}&#10;\begin{document}&#10;&#10;&#10;$\bullet$ $\boldsymbol{K}$ is SPD matrix:&#10;&#10;\end{document}"/>
  <p:tag name="IGUANATEXSIZE" val="20"/>
  <p:tag name="IGUANATEXCURSOR" val="164"/>
  <p:tag name="TRANSPARENCY" val="True"/>
  <p:tag name="FILENAME" val=""/>
  <p:tag name="INPUTTYPE" val="0"/>
  <p:tag name="LATEXENGINEID" val="0"/>
  <p:tag name="TEMPFOLDER" val="C:\Users\Or\Documents\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7.25"/>
  <p:tag name="ORIGINALWIDTH" val="1168.5"/>
  <p:tag name="OUTPUTDPI" val="1200"/>
  <p:tag name="LATEXADDIN" val="\documentclass{article}&#10;\usepackage{amsmath}&#10;\usepackage{amssymb}&#10;\usepackage{color}&#10;&#10;&#10;\pagestyle{empty}&#10;\begin{document}&#10;&#10;&#10;$$&#10;{\color{black}&#10;\boldsymbol{K}=\boldsymbol{\Psi}\boldsymbol{\Lambda\Psi}^{T}=\boldsymbol{\Phi}\boldsymbol{\Phi}^{T},&#10;}&#10;$$&#10;&#10;\end{document}"/>
  <p:tag name="IGUANATEXSIZE" val="20"/>
  <p:tag name="IGUANATEXCURSOR" val="242"/>
  <p:tag name="TRANSPARENCY" val="True"/>
  <p:tag name="FILENAME" val=""/>
  <p:tag name="INPUTTYPE" val="0"/>
  <p:tag name="LATEXENGINEID" val="0"/>
  <p:tag name="TEMPFOLDER" val="C:\Users\Or\Documents\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0.75"/>
  <p:tag name="ORIGINALWIDTH" val="586.5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$&#10;{\color{black}&#10;\boldsymbol{\Phi}\triangleq\boldsymbol{\Psi\Lambda}^{\nicefrac{1}{2}}&#10;}&#10;$$&#10;&#10;&#10;\end{document}"/>
  <p:tag name="IGUANATEXSIZE" val="20"/>
  <p:tag name="IGUANATEXCURSOR" val="333"/>
  <p:tag name="TRANSPARENCY" val="True"/>
  <p:tag name="FILENAME" val=""/>
  <p:tag name="INPUTTYPE" val="0"/>
  <p:tag name="LATEXENGINEID" val="0"/>
  <p:tag name="TEMPFOLDER" val="C:\Users\Or\Documents\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1"/>
  <p:tag name="ORIGINALWIDTH" val="3948.75"/>
  <p:tag name="OUTPUTDPI" val="1200"/>
  <p:tag name="LATEXADDIN" val="\documentclass{article}&#10;\usepackage{amsmath}&#10;\usepackage{amssymb}&#10;\usepackage{color}&#10;&#10;&#10;\pagestyle{empty}&#10;\begin{document}&#10;&#10;&#10;$\bullet$ Thus, we can use Riemannian metric on kernels instead of&#10;covariances.&#10;&#10;\end{document}"/>
  <p:tag name="IGUANATEXSIZE" val="20"/>
  <p:tag name="IGUANATEXCURSOR" val="203"/>
  <p:tag name="TRANSPARENCY" val="True"/>
  <p:tag name="FILENAME" val=""/>
  <p:tag name="INPUTTYPE" val="0"/>
  <p:tag name="LATEXENGINEID" val="0"/>
  <p:tag name="TEMPFOLDER" val="C:\Users\Or\Documents\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2.75"/>
  <p:tag name="ORIGINALWIDTH" val="953.25"/>
  <p:tag name="OUTPUTDPI" val="1200"/>
  <p:tag name="LATEXADDIN" val="\documentclass{article}&#10;\usepackage{amsmath}&#10;\usepackage{amssymb}&#10;\usepackage{color}&#10;&#10;&#10;\pagestyle{empty}&#10;\begin{document}&#10;&#10;&#10;\subsection*{Toy Example}&#10;&#10;&#10;\end{document}"/>
  <p:tag name="IGUANATEXSIZE" val="20"/>
  <p:tag name="IGUANATEXCURSOR" val="148"/>
  <p:tag name="TRANSPARENCY" val="True"/>
  <p:tag name="FILENAME" val=""/>
  <p:tag name="INPUTTYPE" val="0"/>
  <p:tag name="LATEXENGINEID" val="0"/>
  <p:tag name="TEMPFOLDER" val="C:\Users\Or\Documents\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4"/>
  <p:tag name="ORIGINALWIDTH" val="1134"/>
  <p:tag name="OUTPUTDPI" val="1200"/>
  <p:tag name="LATEXADDIN" val="\documentclass{article}&#10;\usepackage{amsmath}&#10;\usepackage{amssymb}&#10;\usepackage{color}&#10;&#10;&#10;\pagestyle{empty}&#10;\begin{document}&#10;&#10;&#10;$$&#10;{\color{black}&#10;\boldsymbol{K}=\boldsymbol{\Psi}\boldsymbol{\Lambda\Psi}^{T}=\boldsymbol{\Phi}\boldsymbol{\Phi}^{T}&#10;}&#10;$$&#10;&#10;\end{document}"/>
  <p:tag name="IGUANATEXSIZE" val="20"/>
  <p:tag name="IGUANATEXCURSOR" val="241"/>
  <p:tag name="TRANSPARENCY" val="True"/>
  <p:tag name="FILENAME" val=""/>
  <p:tag name="INPUTTYPE" val="0"/>
  <p:tag name="LATEXENGINEID" val="0"/>
  <p:tag name="TEMPFOLDER" val="C:\Users\Or\Documents\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96.213"/>
  <p:tag name="ORIGINALWIDTH" val="3160.855"/>
  <p:tag name="OUTPUTDPI" val="1200"/>
  <p:tag name="LATEXADDIN" val="\documentclass{article}&#10;\usepackage{amsmath}&#10;\usepackage{amssymb}&#10;%\usepackage{amsfonts}&#10;%\usepackage{algorithm}&#10;%\usepackage{parskip}&#10;%\usepackage{xcolor}&#10;%\usepackage[]{units}&#10;\pagestyle{empty}&#10;\newcommand{\bb}[1]{\boldsymbol{#1}}&#10;\begin{document}&#10;&#10;$\bullet$ Consider the set $\left\{ \boldsymbol{X}_{i}\right\} _{i=1}^{N}$,&#10;&#10;&#10;\ \ \ where $\boldsymbol{X}_{i}$ is either a Gaussian burst or Laplacian&#10;burst.&#10;&#10;\end{document}"/>
  <p:tag name="IGUANATEXSIZE" val="20"/>
  <p:tag name="IGUANATEXCURSOR" val="335"/>
  <p:tag name="TRANSPARENCY" val="True"/>
  <p:tag name="FILENAME" val=""/>
  <p:tag name="INPUTTYPE" val="0"/>
  <p:tag name="LATEXENGINEID" val="0"/>
  <p:tag name="TEMPFOLDER" val="C:\Users\Oryair\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63"/>
  <p:tag name="ORIGINALWIDTH" val="2664.75"/>
  <p:tag name="OUTPUTDPI" val="1200"/>
  <p:tag name="LATEXADDIN" val="\documentclass{article}&#10;\usepackage{amsmath}&#10;\usepackage{amssymb}&#10;\usepackage{color}&#10;&#10;&#10;\pagestyle{empty}&#10;\begin{document}&#10;&#10;&#10;\begin{align*}&#10;d_{G}^{2}\left(x,y\right) &amp; =\left\Vert \log\left(\boldsymbol{x}\right)-\log\left(\boldsymbol{y}\right)\right\Vert _{2}^{2}=\sum_{i=1}^{D}\log^{2}\left(\frac{x\left[i\right]}{y\left[i\right]}\right)&#10;\end{align*}&#10;&#10;\end{document}"/>
  <p:tag name="IGUANATEXSIZE" val="20"/>
  <p:tag name="IGUANATEXCURSOR" val="350"/>
  <p:tag name="TRANSPARENCY" val="True"/>
  <p:tag name="FILENAME" val=""/>
  <p:tag name="INPUTTYPE" val="0"/>
  <p:tag name="LATEXENGINEID" val="0"/>
  <p:tag name="TEMPFOLDER" val="C:\Users\Or\Documents\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3.2171"/>
  <p:tag name="ORIGINALWIDTH" val="2461.942"/>
  <p:tag name="OUTPUTDPI" val="1200"/>
  <p:tag name="LATEXADDIN" val="\documentclass{article}&#10;\usepackage{amsmath}&#10;\usepackage{amssymb}&#10;\usepackage{amsfonts}&#10;\usepackage{algorithm}&#10;%\usepackage{parskip}&#10;\usepackage{xcolor}&#10;\usepackage[]{units}&#10;\pagestyle{empty}&#10;\newcommand{\bb}[1]{\boldsymbol{#1}}&#10;\begin{document}&#10;&#10;$\bullet$ Applying Diffusion Maps using the&#10;&#10;\ \ \  covariances as features yields the following:&#10;&#10;\end{document}"/>
  <p:tag name="IGUANATEXSIZE" val="20"/>
  <p:tag name="IGUANATEXCURSOR" val="290"/>
  <p:tag name="TRANSPARENCY" val="True"/>
  <p:tag name="FILENAME" val=""/>
  <p:tag name="INPUTTYPE" val="0"/>
  <p:tag name="LATEXENGINEID" val="0"/>
  <p:tag name="TEMPFOLDER" val="C:\Users\Oryair\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3.2171"/>
  <p:tag name="ORIGINALWIDTH" val="2226.472"/>
  <p:tag name="OUTPUTDPI" val="1200"/>
  <p:tag name="LATEXADDIN" val="\documentclass{article}&#10;\usepackage{amsmath}&#10;\usepackage{amssymb}&#10;\usepackage{amsfonts}&#10;\usepackage{algorithm}&#10;%\usepackage{parskip}&#10;\usepackage{xcolor}&#10;\usepackage[]{units}&#10;\pagestyle{empty}&#10;\newcommand{\bb}[1]{\boldsymbol{#1}}&#10;\begin{document}&#10;&#10;$\bullet$ Applying Diffusion Maps using the&#10;&#10;\ \ \  kernels as features yields the following:&#10;&#10;\end{document}"/>
  <p:tag name="IGUANATEXSIZE" val="20"/>
  <p:tag name="IGUANATEXCURSOR" val="306"/>
  <p:tag name="TRANSPARENCY" val="True"/>
  <p:tag name="FILENAME" val=""/>
  <p:tag name="INPUTTYPE" val="0"/>
  <p:tag name="LATEXENGINEID" val="0"/>
  <p:tag name="TEMPFOLDER" val="C:\Users\Oryair\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6.98914"/>
  <p:tag name="ORIGINALWIDTH" val="52.49347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$&#10;{\color{black}&#10;\bb{?}&#10;}&#10;$$&#10;&#10;&#10;\end{document}"/>
  <p:tag name="IGUANATEXSIZE" val="20"/>
  <p:tag name="IGUANATEXCURSOR" val="265"/>
  <p:tag name="TRANSPARENCY" val="True"/>
  <p:tag name="FILENAME" val=""/>
  <p:tag name="INPUTTYPE" val="0"/>
  <p:tag name="LATEXENGINEID" val="0"/>
  <p:tag name="TEMPFOLDER" val="C:\Users\Oryair\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258.75"/>
  <p:tag name="OUTPUTDPI" val="1200"/>
  <p:tag name="LATEXADDIN" val="\documentclass{article}&#10;\usepackage{amsmath}&#10;\usepackage{amssymb}&#10;\usepackage{color}&#10;&#10;&#10;\pagestyle{empty}&#10;\begin{document}&#10;&#10;&#10;$$&#10;{\color{black}&#10;\left\{ \boldsymbol{P}_{i}\right\} &#10;}&#10;$$&#10;&#10;\end{document}"/>
  <p:tag name="IGUANATEXSIZE" val="20"/>
  <p:tag name="IGUANATEXCURSOR" val="177"/>
  <p:tag name="TRANSPARENCY" val="True"/>
  <p:tag name="FILENAME" val=""/>
  <p:tag name="INPUTTYPE" val="0"/>
  <p:tag name="LATEXENGINEID" val="0"/>
  <p:tag name="TEMPFOLDER" val="C:\Users\Or\Documents\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10.25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}&#10;$$&#10;&#10;\end{document}"/>
  <p:tag name="IGUANATEXSIZE" val="20"/>
  <p:tag name="IGUANATEXCURSOR" val="165"/>
  <p:tag name="TRANSPARENCY" val="True"/>
  <p:tag name="FILENAME" val=""/>
  <p:tag name="INPUTTYPE" val="0"/>
  <p:tag name="LATEXENGINEID" val="0"/>
  <p:tag name="TEMPFOLDER" val="C:\Users\Or\Documents\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6.75"/>
  <p:tag name="ORIGINALWIDTH" val="287.2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}\mathcal{M}&#10;}&#10;$$&#10;&#10;\end{document}"/>
  <p:tag name="IGUANATEXSIZE" val="20"/>
  <p:tag name="IGUANATEXCURSOR" val="138"/>
  <p:tag name="TRANSPARENCY" val="True"/>
  <p:tag name="FILENAME" val=""/>
  <p:tag name="INPUTTYPE" val="0"/>
  <p:tag name="LATEXENGINEID" val="0"/>
  <p:tag name="TEMPFOLDER" val="C:\Users\Or\Documents\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10.25"/>
  <p:tag name="OUTPUTDPI" val="1200"/>
  <p:tag name="LATEXADDIN" val="\documentclass{article}&#10;\usepackage{amsmath}&#10;\usepackage{amssymb}&#10;\usepackage{color}&#10;&#10;&#10;\pagestyle{empty}&#10;\begin{document}&#10;&#10;&#10;$$&#10;{\color{red}&#10;\overline{\boldsymbol{P}}}&#10;$$&#10;&#10;\end{document}"/>
  <p:tag name="IGUANATEXSIZE" val="20"/>
  <p:tag name="IGUANATEXCURSOR" val="165"/>
  <p:tag name="TRANSPARENCY" val="True"/>
  <p:tag name="FILENAME" val=""/>
  <p:tag name="INPUTTYPE" val="0"/>
  <p:tag name="LATEXENGINEID" val="0"/>
  <p:tag name="TEMPFOLDER" val="C:\Users\Or\Documents\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3.25"/>
  <p:tag name="ORIGINALWIDTH" val="1429.5"/>
  <p:tag name="OUTPUTDPI" val="1200"/>
  <p:tag name="LATEXADDIN" val="\documentclass{article}&#10;\usepackage{amsmath}&#10;\usepackage{amssymb}&#10;\usepackage{color}&#10;&#10;&#10;\pagestyle{empty}&#10;\begin{document}&#10;&#10;&#10;$\bullet$ Scale invariant property:&#10;\end{document}"/>
  <p:tag name="IGUANATEXSIZE" val="20"/>
  <p:tag name="IGUANATEXCURSOR" val="159"/>
  <p:tag name="TRANSPARENCY" val="True"/>
  <p:tag name="FILENAME" val=""/>
  <p:tag name="INPUTTYPE" val="0"/>
  <p:tag name="LATEXENGINEID" val="0"/>
  <p:tag name="TEMPFOLDER" val="C:\Users\Or\Documents\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1625.25"/>
  <p:tag name="OUTPUTDPI" val="1200"/>
  <p:tag name="LATEXADDIN" val="\documentclass{article}&#10;\usepackage{amsmath}&#10;\usepackage{amssymb}&#10;\usepackage{color}&#10;&#10;&#10;\pagestyle{empty}&#10;\begin{document}&#10;&#10;&#10;\begin{align*}&#10;d_{G}\left(c\boldsymbol{x},c\boldsymbol{y}\right) &amp; =d_{G}\left(\boldsymbol{x},\boldsymbol{y}\right)\qquad\forall c&#10;\end{align*}&#10;\end{document}"/>
  <p:tag name="IGUANATEXSIZE" val="20"/>
  <p:tag name="IGUANATEXCURSOR" val="267"/>
  <p:tag name="TRANSPARENCY" val="True"/>
  <p:tag name="FILENAME" val=""/>
  <p:tag name="INPUTTYPE" val="0"/>
  <p:tag name="LATEXENGINEID" val="0"/>
  <p:tag name="TEMPFOLDER" val="C:\Users\Or\Documents\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3.5"/>
  <p:tag name="ORIGINALWIDTH" val="1176"/>
  <p:tag name="OUTPUTDPI" val="1200"/>
  <p:tag name="LATEXADDIN" val="\documentclass{article}&#10;\usepackage{amsmath}&#10;\usepackage{amssymb}&#10;\usepackage{color}&#10;&#10;&#10;\pagestyle{empty}&#10;\begin{document}&#10;&#10;&#10;\subsection*{Simple Example}&#10;&#10;&#10;\end{document}"/>
  <p:tag name="IGUANATEXSIZE" val="20"/>
  <p:tag name="IGUANATEXCURSOR" val="136"/>
  <p:tag name="TRANSPARENCY" val="True"/>
  <p:tag name="FILENAME" val=""/>
  <p:tag name="INPUTTYPE" val="0"/>
  <p:tag name="LATEXENGINEID" val="0"/>
  <p:tag name="TEMPFOLDER" val="C:\Users\Or\Documents\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8.5"/>
  <p:tag name="ORIGINALWIDTH" val="2331"/>
  <p:tag name="OUTPUTDPI" val="1200"/>
  <p:tag name="LATEXADDIN" val="\documentclass{article}&#10;\usepackage{amsmath}&#10;\usepackage{amssymb}&#10;\usepackage{color}&#10;&#10;&#10;\pagestyle{empty}&#10;\begin{document}&#10;&#10;&#10;Consider the set of points drawn randomly&#10;&#10; from two different distributions:&#10;\end{document}"/>
  <p:tag name="IGUANATEXSIZE" val="20"/>
  <p:tag name="IGUANATEXCURSOR" val="167"/>
  <p:tag name="TRANSPARENCY" val="True"/>
  <p:tag name="FILENAME" val=""/>
  <p:tag name="INPUTTYPE" val="0"/>
  <p:tag name="LATEXENGINEID" val="0"/>
  <p:tag name="TEMPFOLDER" val="C:\Users\Or\Documents\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1.75"/>
  <p:tag name="ORIGINALWIDTH" val="2430"/>
  <p:tag name="OUTPUTDPI" val="1200"/>
  <p:tag name="LATEXADDIN" val="\documentclass{article}&#10;\usepackage{amsmath}&#10;\usepackage{amssymb}&#10;\usepackage{color}&#10;&#10;&#10;\pagestyle{empty}&#10;\begin{document}&#10;&#10;&#10;Applying Diffusion Maps with the Euclidean &#10;&#10;metric $\delta_{E}$ results with the representations:&#10;\end{document}"/>
  <p:tag name="IGUANATEXSIZE" val="20"/>
  <p:tag name="IGUANATEXCURSOR" val="222"/>
  <p:tag name="TRANSPARENCY" val="True"/>
  <p:tag name="FILENAME" val=""/>
  <p:tag name="INPUTTYPE" val="0"/>
  <p:tag name="LATEXENGINEID" val="0"/>
  <p:tag name="TEMPFOLDER" val="C:\Users\Or\Documents\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3.5"/>
  <p:tag name="ORIGINALWIDTH" val="1176"/>
  <p:tag name="OUTPUTDPI" val="1200"/>
  <p:tag name="LATEXADDIN" val="\documentclass{article}&#10;\usepackage{amsmath}&#10;\usepackage{amssymb}&#10;\usepackage{color}&#10;&#10;&#10;\pagestyle{empty}&#10;\begin{document}&#10;&#10;&#10;\subsection*{Simple Example}&#10;&#10;&#10;\end{document}"/>
  <p:tag name="IGUANATEXSIZE" val="20"/>
  <p:tag name="IGUANATEXCURSOR" val="136"/>
  <p:tag name="TRANSPARENCY" val="True"/>
  <p:tag name="FILENAME" val=""/>
  <p:tag name="INPUTTYPE" val="0"/>
  <p:tag name="LATEXENGINEID" val="0"/>
  <p:tag name="TEMPFOLDER" val="C:\Users\Or\Documents\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7"/>
  <p:tag name="ORIGINALWIDTH" val="1554"/>
  <p:tag name="OUTPUTDPI" val="1200"/>
  <p:tag name="LATEXADDIN" val="\documentclass{article}&#10;\usepackage{amsmath}&#10;\usepackage{amssymb}&#10;\usepackage{color}&#10;&#10;&#10;\pagestyle{empty}&#10;\begin{document}&#10;&#10;&#10;Plotting the data again with&#10;&#10; the same scale for both axis:&#10;&#10;\end{document}"/>
  <p:tag name="IGUANATEXSIZE" val="20"/>
  <p:tag name="IGUANATEXCURSOR" val="154"/>
  <p:tag name="TRANSPARENCY" val="True"/>
  <p:tag name="FILENAME" val=""/>
  <p:tag name="INPUTTYPE" val="0"/>
  <p:tag name="LATEXENGINEID" val="0"/>
  <p:tag name="TEMPFOLDER" val="C:\Users\Or\Documents\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1.75"/>
  <p:tag name="ORIGINALWIDTH" val="2421"/>
  <p:tag name="OUTPUTDPI" val="1200"/>
  <p:tag name="LATEXADDIN" val="\documentclass{article}&#10;\usepackage{amsmath}&#10;\usepackage{amssymb}&#10;\usepackage{color}&#10;&#10;&#10;\pagestyle{empty}&#10;\begin{document}&#10;&#10;&#10;Applying Diffusion Maps with the geometric&#10;&#10;metric $\delta_{G}$ results with the representations:&#10;&#10;\end{document}"/>
  <p:tag name="IGUANATEXSIZE" val="20"/>
  <p:tag name="IGUANATEXCURSOR" val="222"/>
  <p:tag name="TRANSPARENCY" val="True"/>
  <p:tag name="FILENAME" val=""/>
  <p:tag name="INPUTTYPE" val="0"/>
  <p:tag name="LATEXENGINEID" val="0"/>
  <p:tag name="TEMPFOLDER" val="C:\Users\Or\Documents\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669.5"/>
  <p:tag name="OUTPUTDPI" val="1200"/>
  <p:tag name="LATEXADDIN" val="\documentclass{article}&#10;\usepackage{amsmath}&#10;\usepackage{amssymb}&#10;\usepackage{color}&#10;&#10;&#10;\pagestyle{empty}&#10;\begin{document}&#10;&#10;&#10;\subsection*{Covariance as Features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1.75"/>
  <p:tag name="ORIGINALWIDTH" val="2199.75"/>
  <p:tag name="OUTPUTDPI" val="1200"/>
  <p:tag name="LATEXADDIN" val="\documentclass{article}&#10;\usepackage{amsmath}&#10;\usepackage{amssymb}&#10;\usepackage{color}&#10;&#10;&#10;\pagestyle{empty}&#10;\begin{document}&#10;&#10;&#10;$\bullet$ Let $S_{i}$ be a 2D i.i.d. Gaussian process:&#10;\end{document}"/>
  <p:tag name="IGUANATEXSIZE" val="20"/>
  <p:tag name="IGUANATEXCURSOR" val="178"/>
  <p:tag name="TRANSPARENCY" val="True"/>
  <p:tag name="FILENAME" val=""/>
  <p:tag name="INPUTTYPE" val="0"/>
  <p:tag name="LATEXENGINEID" val="0"/>
  <p:tag name="TEMPFOLDER" val="C:\Users\Or\Documents\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05.25"/>
  <p:tag name="ORIGINALWIDTH" val="2127"/>
  <p:tag name="OUTPUTDPI" val="1200"/>
  <p:tag name="LATEXADDIN" val="\documentclass{article}&#10;\usepackage{amsmath}&#10;\usepackage{amssymb}&#10;\usepackage{color}&#10;&#10;&#10;\pagestyle{empty}&#10;\begin{document}&#10;&#10;&#10;$$&#10;{\color{black}&#10;S_{i}=\left\{ X_{t}\bigg|X_{t}\sim\mathcal{N}\left(\mu,\Sigma\right)\right\} \qquad X_{t}\in\mathbb{R}^{2}&#10;}&#10;$$&#10;&#10;\end{document}"/>
  <p:tag name="IGUANATEXSIZE" val="20"/>
  <p:tag name="IGUANATEXCURSOR" val="230"/>
  <p:tag name="TRANSPARENCY" val="True"/>
  <p:tag name="FILENAME" val=""/>
  <p:tag name="INPUTTYPE" val="0"/>
  <p:tag name="LATEXENGINEID" val="0"/>
  <p:tag name="TEMPFOLDER" val="C:\Users\Or\Documents\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2.5"/>
  <p:tag name="ORIGINALWIDTH" val="3382.5"/>
  <p:tag name="OUTPUTDPI" val="1200"/>
  <p:tag name="LATEXADDIN" val="\documentclass{article}&#10;\usepackage{amsmath}&#10;\usepackage{amssymb}&#10;\usepackage{color}&#10;&#10;&#10;\pagestyle{empty}&#10;\begin{document}&#10;&#10;&#10;$\bullet$ Each realization $S_{i}$ was filtered by either $h_{1}$&#10;or $h_{2}$ randomly.&#10;&#10;\end{document}"/>
  <p:tag name="IGUANATEXSIZE" val="20"/>
  <p:tag name="IGUANATEXCURSOR" val="210"/>
  <p:tag name="TRANSPARENCY" val="True"/>
  <p:tag name="FILENAME" val=""/>
  <p:tag name="INPUTTYPE" val="0"/>
  <p:tag name="LATEXENGINEID" val="0"/>
  <p:tag name="TEMPFOLDER" val="C:\Users\Or\Documents\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25"/>
  <p:tag name="ORIGINALWIDTH" val="1379.25"/>
  <p:tag name="OUTPUTDPI" val="1200"/>
  <p:tag name="LATEXADDIN" val="\documentclass{article}&#10;\usepackage{amsmath}&#10;\usepackage{amssymb}&#10;\usepackage{color}&#10;&#10;&#10;\pagestyle{empty}&#10;\begin{document}&#10;&#10;&#10;$\bullet$ We generate $\left\{ R_{i}\right\} _{i=1}^{N=200}$&#10;\end{document}"/>
  <p:tag name="IGUANATEXSIZE" val="20"/>
  <p:tag name="IGUANATEXCURSOR" val="184"/>
  <p:tag name="TRANSPARENCY" val="True"/>
  <p:tag name="FILENAME" val=""/>
  <p:tag name="INPUTTYPE" val="0"/>
  <p:tag name="LATEXENGINEID" val="0"/>
  <p:tag name="TEMPFOLDER" val="C:\Users\Or\Documents\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6.5"/>
  <p:tag name="ORIGINALWIDTH" val="101.25"/>
  <p:tag name="OUTPUTDPI" val="1200"/>
  <p:tag name="LATEXADDIN" val="\documentclass{article}&#10;\usepackage{amsmath}&#10;\usepackage{amssymb}&#10;\usepackage{color}&#10;&#10;&#10;\pagestyle{empty}&#10;\begin{document}&#10;&#10;&#10;$$&#10;{\color{black}&#10;S_i&#10;}&#10;$$&#10;&#10;\end{document}"/>
  <p:tag name="IGUANATEXSIZE" val="20"/>
  <p:tag name="IGUANATEXCURSOR" val="145"/>
  <p:tag name="TRANSPARENCY" val="True"/>
  <p:tag name="FILENAME" val=""/>
  <p:tag name="INPUTTYPE" val="0"/>
  <p:tag name="LATEXENGINEID" val="0"/>
  <p:tag name="TEMPFOLDER" val="C:\Users\Or\Documents\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53.5"/>
  <p:tag name="ORIGINALWIDTH" val="319.5"/>
  <p:tag name="OUTPUTDPI" val="1200"/>
  <p:tag name="LATEXADDIN" val="\documentclass{article}&#10;\usepackage{amsmath}&#10;\usepackage{amssymb}&#10;\usepackage{color}&#10;&#10;&#10;\pagestyle{empty}&#10;\begin{document}&#10;&#10;&#10;$$&#10;{\color{green}&#10;w.p.\,\frac{1}{2}&#10;}&#10;$$&#10;&#10;\end{document}"/>
  <p:tag name="IGUANATEXSIZE" val="20"/>
  <p:tag name="IGUANATEXCURSOR" val="159"/>
  <p:tag name="TRANSPARENCY" val="True"/>
  <p:tag name="FILENAME" val=""/>
  <p:tag name="INPUTTYPE" val="0"/>
  <p:tag name="LATEXENGINEID" val="0"/>
  <p:tag name="TEMPFOLDER" val="C:\Users\Or\Documents\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9.75"/>
  <p:tag name="ORIGINALWIDTH" val="213"/>
  <p:tag name="OUTPUTDPI" val="1200"/>
  <p:tag name="LATEXADDIN" val="\documentclass{article}&#10;\usepackage{amsmath}&#10;\usepackage{amssymb}&#10;\usepackage{color}&#10;&#10;&#10;\pagestyle{empty}&#10;\begin{document}&#10;&#10;&#10;$$&#10;{\color{black}&#10;\boxed{h_1}&#10;}&#10;$$&#10;&#10;\end{document}"/>
  <p:tag name="IGUANATEXSIZE" val="20"/>
  <p:tag name="IGUANATEXCURSOR" val="153"/>
  <p:tag name="TRANSPARENCY" val="True"/>
  <p:tag name="FILENAME" val=""/>
  <p:tag name="INPUTTYPE" val="0"/>
  <p:tag name="LATEXENGINEID" val="0"/>
  <p:tag name="TEMPFOLDER" val="C:\Users\Or\Documents\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9.75"/>
  <p:tag name="ORIGINALWIDTH" val="213"/>
  <p:tag name="OUTPUTDPI" val="1200"/>
  <p:tag name="LATEXADDIN" val="\documentclass{article}&#10;\usepackage{amsmath}&#10;\usepackage{amssymb}&#10;\usepackage{color}&#10;&#10;&#10;\pagestyle{empty}&#10;\begin{document}&#10;&#10;&#10;$$&#10;{\color{black}&#10;\boxed{h_2}&#10;}&#10;$$&#10;&#10;\end{document}"/>
  <p:tag name="IGUANATEXSIZE" val="20"/>
  <p:tag name="IGUANATEXCURSOR" val="152"/>
  <p:tag name="TRANSPARENCY" val="True"/>
  <p:tag name="FILENAME" val=""/>
  <p:tag name="INPUTTYPE" val="0"/>
  <p:tag name="LATEXENGINEID" val="0"/>
  <p:tag name="TEMPFOLDER" val="C:\Users\Or\Documents\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20.75"/>
  <p:tag name="OUTPUTDPI" val="1200"/>
  <p:tag name="LATEXADDIN" val="\documentclass{article}&#10;\usepackage{amsmath}&#10;\usepackage{amssymb}&#10;\usepackage{color}&#10;&#10;&#10;\pagestyle{empty}&#10;\begin{document}&#10;&#10;&#10;$$&#10;{\color{black}&#10;R_i&#10;}&#10;$$&#10;&#10;\end{document}"/>
  <p:tag name="IGUANATEXSIZE" val="20"/>
  <p:tag name="IGUANATEXCURSOR" val="144"/>
  <p:tag name="TRANSPARENCY" val="True"/>
  <p:tag name="FILENAME" val=""/>
  <p:tag name="INPUTTYPE" val="0"/>
  <p:tag name="LATEXENGINEID" val="0"/>
  <p:tag name="TEMPFOLDER" val="C:\Users\Or\Documents\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669.5"/>
  <p:tag name="OUTPUTDPI" val="1200"/>
  <p:tag name="LATEXADDIN" val="\documentclass{article}&#10;\usepackage{amsmath}&#10;\usepackage{amssymb}&#10;\usepackage{color}&#10;&#10;&#10;\pagestyle{empty}&#10;\begin{document}&#10;&#10;&#10;\subsection*{Covariance as Features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25"/>
  <p:tag name="ORIGINALWIDTH" val="1379.25"/>
  <p:tag name="OUTPUTDPI" val="1200"/>
  <p:tag name="LATEXADDIN" val="\documentclass{article}&#10;\usepackage{amsmath}&#10;\usepackage{amssymb}&#10;\usepackage{color}&#10;&#10;&#10;\pagestyle{empty}&#10;\begin{document}&#10;&#10;&#10;$\bullet$ We generate $\left\{ R_{i}\right\} _{i=1}^{N=200}$&#10;\end{document}"/>
  <p:tag name="IGUANATEXSIZE" val="20"/>
  <p:tag name="IGUANATEXCURSOR" val="184"/>
  <p:tag name="TRANSPARENCY" val="True"/>
  <p:tag name="FILENAME" val=""/>
  <p:tag name="INPUTTYPE" val="0"/>
  <p:tag name="LATEXENGINEID" val="0"/>
  <p:tag name="TEMPFOLDER" val="C:\Users\Or\Documents\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6.75"/>
  <p:tag name="ORIGINALWIDTH" val="287.25"/>
  <p:tag name="OUTPUTDPI" val="1200"/>
  <p:tag name="LATEXADDIN" val="\documentclass{article}&#10;\usepackage{amsmath}&#10;\usepackage{amssymb}&#10;\usepackage{color}&#10;&#10;&#10;\pagestyle{empty}&#10;\begin{document}&#10;&#10;&#10;$$&#10;{\color{red}&#10;\mathcal{T}_{\overline{P}}\mathcal{M}&#10;}&#10;$$&#10;&#10;\end{document}"/>
  <p:tag name="IGUANATEXSIZE" val="20"/>
  <p:tag name="IGUANATEXCURSOR" val="138"/>
  <p:tag name="TRANSPARENCY" val="True"/>
  <p:tag name="FILENAME" val=""/>
  <p:tag name="INPUTTYPE" val="0"/>
  <p:tag name="LATEXENGINEID" val="0"/>
  <p:tag name="TEMPFOLDER" val="C:\Users\Or\Documents\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0.25"/>
  <p:tag name="ORIGINALWIDTH" val="1833"/>
  <p:tag name="OUTPUTDPI" val="1200"/>
  <p:tag name="LATEXADDIN" val="\documentclass{article}&#10;\usepackage{amsmath}&#10;\usepackage{amssymb}&#10;\usepackage{color}&#10;&#10;&#10;\pagestyle{empty}&#10;\begin{document}&#10;&#10;&#10;We can try use Diffusion Maps to&#10;&#10;cluster the different outputs:&#10;&#10;&#10;\end{document}"/>
  <p:tag name="IGUANATEXSIZE" val="20"/>
  <p:tag name="IGUANATEXCURSOR" val="157"/>
  <p:tag name="TRANSPARENCY" val="True"/>
  <p:tag name="FILENAME" val=""/>
  <p:tag name="INPUTTYPE" val="0"/>
  <p:tag name="LATEXENGINEID" val="0"/>
  <p:tag name="TEMPFOLDER" val="C:\Users\Or\Documents\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3.25"/>
  <p:tag name="ORIGINALWIDTH" val="2547.75"/>
  <p:tag name="OUTPUTDPI" val="1200"/>
  <p:tag name="LATEXADDIN" val="\documentclass{article}&#10;\usepackage{amsmath}&#10;\usepackage{amssymb}&#10;\usepackage{color}&#10;&#10;&#10;\pagestyle{empty}&#10;\begin{document}&#10;&#10;&#10;$\bullet$ Comparing random realization is inadequate. &#10;&#10;\end{document}"/>
  <p:tag name="IGUANATEXSIZE" val="20"/>
  <p:tag name="IGUANATEXCURSOR" val="179"/>
  <p:tag name="TRANSPARENCY" val="True"/>
  <p:tag name="FILENAME" val=""/>
  <p:tag name="INPUTTYPE" val="0"/>
  <p:tag name="LATEXENGINEID" val="0"/>
  <p:tag name="TEMPFOLDER" val="C:\Users\Or\Documents\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1"/>
  <p:tag name="ORIGINALWIDTH" val="3027.75"/>
  <p:tag name="OUTPUTDPI" val="1200"/>
  <p:tag name="LATEXADDIN" val="\documentclass{article}&#10;\usepackage{amsmath}&#10;\usepackage{amssymb}&#10;\usepackage{color}&#10;&#10;&#10;\pagestyle{empty}&#10;\begin{document}&#10;&#10;&#10;$\bullet$ Comparing the statistics of the signals should provide&#10;&#10;&#10;\ \ \ superior results&#10;\end{document}"/>
  <p:tag name="IGUANATEXSIZE" val="20"/>
  <p:tag name="IGUANATEXCURSOR" val="197"/>
  <p:tag name="TRANSPARENCY" val="True"/>
  <p:tag name="FILENAME" val=""/>
  <p:tag name="INPUTTYPE" val="0"/>
  <p:tag name="LATEXENGINEID" val="0"/>
  <p:tag name="TEMPFOLDER" val="C:\Users\Or\Documents\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1"/>
  <p:tag name="ORIGINALWIDTH" val="2286.75"/>
  <p:tag name="OUTPUTDPI" val="1200"/>
  <p:tag name="LATEXADDIN" val="\documentclass{article}&#10;\usepackage{amsmath}&#10;\usepackage{amssymb}&#10;\usepackage{color}&#10;&#10;&#10;\pagestyle{empty}&#10;\begin{document}&#10;&#10;&#10;$\bullet$ Given the covariance $\Sigma_{i}$ of each process,&#10;&#10;\ \ \ how should one compare them?&#10;\end{document}"/>
  <p:tag name="IGUANATEXSIZE" val="20"/>
  <p:tag name="IGUANATEXCURSOR" val="192"/>
  <p:tag name="TRANSPARENCY" val="True"/>
  <p:tag name="FILENAME" val=""/>
  <p:tag name="INPUTTYPE" val="0"/>
  <p:tag name="LATEXENGINEID" val="0"/>
  <p:tag name="TEMPFOLDER" val="C:\Users\Or\Documents\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3.75"/>
  <p:tag name="ORIGINALWIDTH" val="782.25"/>
  <p:tag name="OUTPUTDPI" val="1200"/>
  <p:tag name="LATEXADDIN" val="\documentclass{article}&#10;\usepackage{amsmath}&#10;\usepackage{amssymb}&#10;\usepackage{color}&#10;&#10;&#10;\pagestyle{empty}&#10;\begin{document}&#10;&#10;&#10;$$&#10;{\color{black}&#10;\boxed{\delta\left(\Sigma_{i},\Sigma_{j}\right)=?}&#10;}&#10;$$&#10;&#10;\end{document}"/>
  <p:tag name="IGUANATEXSIZE" val="20"/>
  <p:tag name="IGUANATEXCURSOR" val="192"/>
  <p:tag name="TRANSPARENCY" val="True"/>
  <p:tag name="FILENAME" val=""/>
  <p:tag name="INPUTTYPE" val="0"/>
  <p:tag name="LATEXENGINEID" val="0"/>
  <p:tag name="TEMPFOLDER" val="C:\Users\Or\Documents\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6.5"/>
  <p:tag name="ORIGINALWIDTH" val="101.25"/>
  <p:tag name="OUTPUTDPI" val="1200"/>
  <p:tag name="LATEXADDIN" val="\documentclass{article}&#10;\usepackage{amsmath}&#10;\usepackage{amssymb}&#10;\usepackage{color}&#10;&#10;&#10;\pagestyle{empty}&#10;\begin{document}&#10;&#10;&#10;$$&#10;{\color{black}&#10;S_i&#10;}&#10;$$&#10;&#10;\end{document}"/>
  <p:tag name="IGUANATEXSIZE" val="20"/>
  <p:tag name="IGUANATEXCURSOR" val="145"/>
  <p:tag name="TRANSPARENCY" val="True"/>
  <p:tag name="FILENAME" val=""/>
  <p:tag name="INPUTTYPE" val="0"/>
  <p:tag name="LATEXENGINEID" val="0"/>
  <p:tag name="TEMPFOLDER" val="C:\Users\Or\Documents\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53.5"/>
  <p:tag name="ORIGINALWIDTH" val="319.5"/>
  <p:tag name="OUTPUTDPI" val="1200"/>
  <p:tag name="LATEXADDIN" val="\documentclass{article}&#10;\usepackage{amsmath}&#10;\usepackage{amssymb}&#10;\usepackage{color}&#10;&#10;&#10;\pagestyle{empty}&#10;\begin{document}&#10;&#10;&#10;$$&#10;{\color{green}&#10;w.p.\,\frac{1}{2}&#10;}&#10;$$&#10;&#10;\end{document}"/>
  <p:tag name="IGUANATEXSIZE" val="20"/>
  <p:tag name="IGUANATEXCURSOR" val="159"/>
  <p:tag name="TRANSPARENCY" val="True"/>
  <p:tag name="FILENAME" val=""/>
  <p:tag name="INPUTTYPE" val="0"/>
  <p:tag name="LATEXENGINEID" val="0"/>
  <p:tag name="TEMPFOLDER" val="C:\Users\Or\Documents\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9.75"/>
  <p:tag name="ORIGINALWIDTH" val="213"/>
  <p:tag name="OUTPUTDPI" val="1200"/>
  <p:tag name="LATEXADDIN" val="\documentclass{article}&#10;\usepackage{amsmath}&#10;\usepackage{amssymb}&#10;\usepackage{color}&#10;&#10;&#10;\pagestyle{empty}&#10;\begin{document}&#10;&#10;&#10;$$&#10;{\color{black}&#10;\boxed{h_1}&#10;}&#10;$$&#10;&#10;\end{document}"/>
  <p:tag name="IGUANATEXSIZE" val="20"/>
  <p:tag name="IGUANATEXCURSOR" val="153"/>
  <p:tag name="TRANSPARENCY" val="True"/>
  <p:tag name="FILENAME" val=""/>
  <p:tag name="INPUTTYPE" val="0"/>
  <p:tag name="LATEXENGINEID" val="0"/>
  <p:tag name="TEMPFOLDER" val="C:\Users\Or\Documents\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9.75"/>
  <p:tag name="ORIGINALWIDTH" val="213"/>
  <p:tag name="OUTPUTDPI" val="1200"/>
  <p:tag name="LATEXADDIN" val="\documentclass{article}&#10;\usepackage{amsmath}&#10;\usepackage{amssymb}&#10;\usepackage{color}&#10;&#10;&#10;\pagestyle{empty}&#10;\begin{document}&#10;&#10;&#10;$$&#10;{\color{black}&#10;\boxed{h_2}&#10;}&#10;$$&#10;&#10;\end{document}"/>
  <p:tag name="IGUANATEXSIZE" val="20"/>
  <p:tag name="IGUANATEXCURSOR" val="152"/>
  <p:tag name="TRANSPARENCY" val="True"/>
  <p:tag name="FILENAME" val=""/>
  <p:tag name="INPUTTYPE" val="0"/>
  <p:tag name="LATEXENGINEID" val="0"/>
  <p:tag name="TEMPFOLDER" val="C:\Users\Or\Documents\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20.75"/>
  <p:tag name="OUTPUTDPI" val="1200"/>
  <p:tag name="LATEXADDIN" val="\documentclass{article}&#10;\usepackage{amsmath}&#10;\usepackage{amssymb}&#10;\usepackage{color}&#10;&#10;&#10;\pagestyle{empty}&#10;\begin{document}&#10;&#10;&#10;$$&#10;{\color{black}&#10;R_i&#10;}&#10;$$&#10;&#10;\end{document}"/>
  <p:tag name="IGUANATEXSIZE" val="20"/>
  <p:tag name="IGUANATEXCURSOR" val="144"/>
  <p:tag name="TRANSPARENCY" val="True"/>
  <p:tag name="FILENAME" val=""/>
  <p:tag name="INPUTTYPE" val="0"/>
  <p:tag name="LATEXENGINEID" val="0"/>
  <p:tag name="TEMPFOLDER" val="C:\Users\Or\Documents\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65.5"/>
  <p:tag name="ORIGINALWIDTH" val="4128"/>
  <p:tag name="OUTPUTDPI" val="1200"/>
  <p:tag name="LATEXADDIN" val="\documentclass{article}&#10;\usepackage{amsmath}&#10;\usepackage{amssymb}&#10;\usepackage{color}&#10;&#10;&#10;\pagestyle{empty}&#10;\begin{document}&#10;&#10;$\bullet$ Definition:&#10;Given a set $\mathcal{X}$, we say that $d\,:\,\mathcal{X}\times\mathcal{X\rightarrow\mathbb{R}}$&#10;is a metric on $\mathcal{X}$ if:&#10;\begin{enumerate}&#10;\item $d\left(x,y\right)=d\left(y,x\right)$.&#10;\item $d\left(x,y\right)=0$ if and only if $x=y$.&#10;\item $d\left(x,z\right)\leq d\left(x,y\right)+d\left(y,z\right)$.&#10;\end{enumerate}&#10;&#10;&#10;\end{document}"/>
  <p:tag name="IGUANATEXSIZE" val="20"/>
  <p:tag name="IGUANATEXCURSOR" val="133"/>
  <p:tag name="TRANSPARENCY" val="True"/>
  <p:tag name="FILENAME" val=""/>
  <p:tag name="INPUTTYPE" val="0"/>
  <p:tag name="LATEXENGINEID" val="0"/>
  <p:tag name="TEMPFOLDER" val="C:\Users\Or\Documents\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255.5"/>
  <p:tag name="OUTPUTDPI" val="1200"/>
  <p:tag name="LATEXADDIN" val="\documentclass{article}&#10;\usepackage{amsmath}&#10;\usepackage{amssymb}&#10;\usepackage{color}&#10;&#10;&#10;\pagestyle{empty}&#10;\begin{document}&#10;&#10;&#10;\subsection*{Euclidean Metric}&#10;\end{document}"/>
  <p:tag name="IGUANATEXSIZE" val="20"/>
  <p:tag name="IGUANATEXCURSOR" val="153"/>
  <p:tag name="TRANSPARENCY" val="True"/>
  <p:tag name="FILENAME" val=""/>
  <p:tag name="INPUTTYPE" val="0"/>
  <p:tag name="LATEXENGINEID" val="0"/>
  <p:tag name="TEMPFOLDER" val="C:\Users\Or\Documents\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299.75"/>
  <p:tag name="OUTPUTDPI" val="1200"/>
  <p:tag name="LATEXADDIN" val="\documentclass{article}&#10;\usepackage{amsmath}&#10;\usepackage{amssymb}&#10;\usepackage{color}&#10;&#10;&#10;\pagestyle{empty}&#10;\begin{document}&#10;&#10;&#10;\subsection*{Geometric Metric}&#10;\end{document}"/>
  <p:tag name="IGUANATEXSIZE" val="20"/>
  <p:tag name="IGUANATEXCURSOR" val="147"/>
  <p:tag name="TRANSPARENCY" val="True"/>
  <p:tag name="FILENAME" val=""/>
  <p:tag name="INPUTTYPE" val="0"/>
  <p:tag name="LATEXENGINEID" val="0"/>
  <p:tag name="TEMPFOLDER" val="C:\Users\Or\Documents\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8.25"/>
  <p:tag name="ORIGINALWIDTH" val="893.25"/>
  <p:tag name="OUTPUTDPI" val="1200"/>
  <p:tag name="LATEXADDIN" val="\documentclass{article}&#10;\usepackage{amsmath}&#10;\usepackage{amssymb}&#10;\usepackage{color}&#10;&#10;&#10;\pagestyle{empty}&#10;\begin{document}&#10;&#10;$\bullet$ $\boldsymbol{A},\boldsymbol{B}\in\mathbb{R}^{D\times D}$:&#10;&#10;\end{document}"/>
  <p:tag name="IGUANATEXSIZE" val="20"/>
  <p:tag name="IGUANATEXCURSOR" val="190"/>
  <p:tag name="TRANSPARENCY" val="True"/>
  <p:tag name="FILENAME" val=""/>
  <p:tag name="INPUTTYPE" val="0"/>
  <p:tag name="LATEXENGINEID" val="0"/>
  <p:tag name="TEMPFOLDER" val="C:\Users\Or\Documents\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63"/>
  <p:tag name="ORIGINALWIDTH" val="2208.75"/>
  <p:tag name="OUTPUTDPI" val="1200"/>
  <p:tag name="LATEXADDIN" val="\documentclass{article}&#10;\usepackage{amsmath}&#10;\usepackage{amssymb}&#10;\usepackage{color}&#10;&#10;&#10;\pagestyle{empty}&#10;\begin{document}&#10;&#10;&#10;&#10;\[&#10;d_{E}^{2}\left(\boldsymbol{A},\boldsymbol{B}\right)\triangleq\left\Vert A-B\right\Vert _{F}^{2}=\sum_{i=1}^{D}\sigma_{i}^{2}\left(A-B\right)\]&#10;\end{document}"/>
  <p:tag name="IGUANATEXSIZE" val="20"/>
  <p:tag name="IGUANATEXCURSOR" val="268"/>
  <p:tag name="TRANSPARENCY" val="True"/>
  <p:tag name="FILENAME" val=""/>
  <p:tag name="INPUTTYPE" val="0"/>
  <p:tag name="LATEXENGINEID" val="0"/>
  <p:tag name="TEMPFOLDER" val="C:\Users\Or\Documents\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0.75"/>
  <p:tag name="ORIGINALWIDTH" val="1290.75"/>
  <p:tag name="OUTPUTDPI" val="1200"/>
  <p:tag name="LATEXADDIN" val="\documentclass{article}&#10;\usepackage{amsmath}&#10;\usepackage{amssymb}&#10;\usepackage{color}&#10;&#10;&#10;\pagestyle{empty}&#10;\begin{document}&#10;&#10;&#10;$\bullet$ Shift invariant metric:&#10;&#10;\end{document}"/>
  <p:tag name="IGUANATEXSIZE" val="20"/>
  <p:tag name="IGUANATEXCURSOR" val="134"/>
  <p:tag name="TRANSPARENCY" val="True"/>
  <p:tag name="FILENAME" val=""/>
  <p:tag name="INPUTTYPE" val="0"/>
  <p:tag name="LATEXENGINEID" val="0"/>
  <p:tag name="TEMPFOLDER" val="C:\Users\Or\Documents\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1761.75"/>
  <p:tag name="OUTPUTDPI" val="1200"/>
  <p:tag name="LATEXADDIN" val="\documentclass{article}&#10;\usepackage{amsmath}&#10;\usepackage{amssymb}&#10;\usepackage{color}&#10;&#10;&#10;\pagestyle{empty}&#10;\begin{document}&#10;&#10;&#10;\[&#10;d_{E}\left(\boldsymbol{A}+\boldsymbol{C},\boldsymbol{B}+\boldsymbol{C}\right)=d_{E}\left(\boldsymbol{A},\boldsymbol{B}\right)\]&#10;\end{document}"/>
  <p:tag name="IGUANATEXSIZE" val="20"/>
  <p:tag name="IGUANATEXCURSOR" val="252"/>
  <p:tag name="TRANSPARENCY" val="True"/>
  <p:tag name="FILENAME" val=""/>
  <p:tag name="INPUTTYPE" val="0"/>
  <p:tag name="LATEXENGINEID" val="0"/>
  <p:tag name="TEMPFOLDER" val="C:\Users\Or\Documents\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8.25"/>
  <p:tag name="ORIGINALWIDTH" val="777"/>
  <p:tag name="OUTPUTDPI" val="1200"/>
  <p:tag name="LATEXADDIN" val="\documentclass{article}&#10;\usepackage{amsmath}&#10;\usepackage{amssymb}&#10;\usepackage{color}&#10;&#10;&#10;\pagestyle{empty}&#10;\begin{document}&#10;&#10;&#10;&#10;$\bullet\,\mathbb{R}^{1}:$ $x,y&gt;0$:\end{document}"/>
  <p:tag name="IGUANATEXSIZE" val="20"/>
  <p:tag name="IGUANATEXCURSOR" val="160"/>
  <p:tag name="TRANSPARENCY" val="True"/>
  <p:tag name="FILENAME" val=""/>
  <p:tag name="INPUTTYPE" val="0"/>
  <p:tag name="LATEXENGINEID" val="0"/>
  <p:tag name="TEMPFOLDER" val="C:\Users\Or\Documents\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0.25"/>
  <p:tag name="ORIGINALWIDTH" val="2611.5"/>
  <p:tag name="OUTPUTDPI" val="1200"/>
  <p:tag name="LATEXADDIN" val="\documentclass{article}&#10;\usepackage{amsmath}&#10;\usepackage{amssymb}&#10;\usepackage{color}&#10;&#10;&#10;\pagestyle{empty}&#10;\begin{document}&#10;&#10;&#10;&#10;\[&#10;d_{G}\left(x,y\right)\triangleq\left|\log\left(x\right)-\log\left(y\right)\right|=\left|\log\left(y^{-\frac{1}{2}}xy^{-\frac{1}{2}}\right)\right|&#10;\]&#10;\end{document}"/>
  <p:tag name="IGUANATEXSIZE" val="20"/>
  <p:tag name="IGUANATEXCURSOR" val="276"/>
  <p:tag name="TRANSPARENCY" val="True"/>
  <p:tag name="FILENAME" val=""/>
  <p:tag name="INPUTTYPE" val="0"/>
  <p:tag name="LATEXENGINEID" val="0"/>
  <p:tag name="TEMPFOLDER" val="C:\Users\Or\Documents\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8.25"/>
  <p:tag name="ORIGINALWIDTH" val="1068"/>
  <p:tag name="OUTPUTDPI" val="1200"/>
  <p:tag name="LATEXADDIN" val="\documentclass{article}&#10;\usepackage{amsmath}&#10;\usepackage{amssymb}&#10;\usepackage{color}&#10;&#10;&#10;\pagestyle{empty}&#10;\begin{document}&#10;&#10;&#10;$\bullet\,\mathbb{R}^{D \times D}:$ $\boldsymbol{A},\boldsymbol{B}&gt;\boldsymbol{0}$:&#10;&#10;\end{document}"/>
  <p:tag name="IGUANATEXSIZE" val="20"/>
  <p:tag name="IGUANATEXCURSOR" val="189"/>
  <p:tag name="TRANSPARENCY" val="True"/>
  <p:tag name="FILENAME" val=""/>
  <p:tag name="INPUTTYPE" val="0"/>
  <p:tag name="LATEXENGINEID" val="0"/>
  <p:tag name="TEMPFOLDER" val="C:\Users\Or\Documents\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2956.5"/>
  <p:tag name="OUTPUTDPI" val="1200"/>
  <p:tag name="LATEXADDIN" val="\documentclass{article}&#10;\usepackage{amsmath}&#10;\usepackage{amssymb}&#10;\usepackage{color}&#10;&#10;&#10;\pagestyle{empty}&#10;\begin{document}&#10;&#10;&#10;$\bullet$ Scale invariant property: $d_{G}\left(\boldsymbol{CA},\boldsymbol{CB}\right)=d_{G}\left(\boldsymbol{A},\boldsymbol{B}\right)$ &#10;&#10;\end{document}"/>
  <p:tag name="IGUANATEXSIZE" val="20"/>
  <p:tag name="IGUANATEXCURSOR" val="258"/>
  <p:tag name="TRANSPARENCY" val="True"/>
  <p:tag name="FILENAME" val=""/>
  <p:tag name="INPUTTYPE" val="0"/>
  <p:tag name="LATEXENGINEID" val="0"/>
  <p:tag name="TEMPFOLDER" val="C:\Users\Or\Documents\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21.75"/>
  <p:tag name="ORIGINALWIDTH" val="3230.25"/>
  <p:tag name="OUTPUTDPI" val="1200"/>
  <p:tag name="LATEXADDIN" val="\documentclass{article}&#10;\usepackage{amsmath}&#10;\usepackage{amssymb}&#10;\usepackage{color}&#10;&#10;&#10;\pagestyle{empty}&#10;\begin{document}&#10;&#10;&#10;$\bullet$ Note that:&#10;&#10;\[&#10;0\underbrace{=}_{\left(2\right)}d\left(x,x\right)\underbrace{\leq}_{\left(3\right)}d\left(x,y\right)+d\left(y,x\right)\underbrace{=}_{\left(1\right)}2d\left(x,y\right)&#10;\]&#10;&#10;\[&#10;\Rightarrow\boxed{d\left(x,y\right)\geq0}&#10;\]&#10;&#10;\end{document}"/>
  <p:tag name="IGUANATEXSIZE" val="20"/>
  <p:tag name="IGUANATEXCURSOR" val="134"/>
  <p:tag name="TRANSPARENCY" val="True"/>
  <p:tag name="FILENAME" val=""/>
  <p:tag name="INPUTTYPE" val="0"/>
  <p:tag name="LATEXENGINEID" val="0"/>
  <p:tag name="TEMPFOLDER" val="C:\Users\Or\Documents\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852.5"/>
  <p:tag name="OUTPUTDPI" val="1200"/>
  <p:tag name="LATEXADDIN" val="\documentclass{article}&#10;\usepackage{amsmath}&#10;\usepackage{amssymb}&#10;\usepackage{color}&#10;&#10;&#10;\pagestyle{empty}&#10;\begin{document}&#10;&#10;&#10;\subsection*{Metric Between Matrices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5.75"/>
  <p:tag name="ORIGINALWIDTH" val="3960"/>
  <p:tag name="OUTPUTDPI" val="1200"/>
  <p:tag name="LATEXADDIN" val="\documentclass{article}&#10;\usepackage{amsmath}&#10;\usepackage{amssymb}&#10;\usepackage{color}&#10;&#10;&#10;\pagestyle{empty}&#10;\begin{document}&#10;&#10;Reminder: $\left\Vert A\right\Vert _{F}^{2}\triangleq\left\langle A,A\right\rangle =\text{Tr}\left\{ A^{T}A\right\} =\sum_{i=1}^{D}\lambda_{i}\left(A^{T}A\right)=\sum_{i=1}^{D}\sigma^{2}\left(A\right)$&#10;&#10;\end{document}"/>
  <p:tag name="IGUANATEXSIZE" val="20"/>
  <p:tag name="IGUANATEXCURSOR" val="324"/>
  <p:tag name="TRANSPARENCY" val="True"/>
  <p:tag name="FILENAME" val=""/>
  <p:tag name="INPUTTYPE" val="0"/>
  <p:tag name="LATEXENGINEID" val="0"/>
  <p:tag name="TEMPFOLDER" val="C:\Users\Or\Documents\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83.25"/>
  <p:tag name="ORIGINALWIDTH" val="3430.5"/>
  <p:tag name="OUTPUTDPI" val="1200"/>
  <p:tag name="LATEXADDIN" val="\documentclass{article}&#10;\usepackage{amsmath}&#10;\usepackage{amssymb}&#10;\usepackage{color}&#10;&#10;&#10;\pagestyle{empty}&#10;\begin{document}&#10;&#10;&#10;\begin{align*}&#10;d_{G}^{2}\left(A,B\right) &amp; \triangleq\left\Vert \log\left(B^{-\frac{1}{2}}AB^{-\frac{1}{2}}\right)\right\Vert _{F}^{2}\\&#10; &amp; =\sum_{i=1}^{N}\log^{2}\left(\lambda_i\left(B^{-\frac{1}{2}}AB^{-\frac{1}{2}}\right)\right)=\sum_{i=1}^{N}\log^{2}\left(\lambda_i\left(AB^{-1}\right)\right)&#10;\end{align*}&#10;&#10;\end{document}"/>
  <p:tag name="IGUANATEXSIZE" val="20"/>
  <p:tag name="IGUANATEXCURSOR" val="302"/>
  <p:tag name="TRANSPARENCY" val="True"/>
  <p:tag name="FILENAME" val=""/>
  <p:tag name="INPUTTYPE" val="0"/>
  <p:tag name="LATEXENGINEID" val="0"/>
  <p:tag name="TEMPFOLDER" val="C:\Users\Or\Documents\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56"/>
  <p:tag name="ORIGINALWIDTH" val="3125.25"/>
  <p:tag name="OUTPUTDPI" val="1200"/>
  <p:tag name="LATEXADDIN" val="\documentclass{article}&#10;\usepackage{amsmath}&#10;\usepackage{amssymb}&#10;\usepackage{color}&#10;&#10;&#10;\pagestyle{empty}&#10;\begin{document}&#10;&#10;&#10;$\bullet$ Inverse invariant property: $d_{G}\left(\boldsymbol{A}^{-1},\boldsymbol{B}^{-1}\right)=d_{G}\left(\boldsymbol{A},\boldsymbol{B}\right)$&#10;&#10;&#10;&#10;&#10;\end{document}"/>
  <p:tag name="IGUANATEXSIZE" val="20"/>
  <p:tag name="IGUANATEXCURSOR" val="272"/>
  <p:tag name="TRANSPARENCY" val="True"/>
  <p:tag name="FILENAME" val=""/>
  <p:tag name="INPUTTYPE" val="0"/>
  <p:tag name="LATEXENGINEID" val="0"/>
  <p:tag name="TEMPFOLDER" val="C:\Users\Or\Documents\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812.25"/>
  <p:tag name="OUTPUTDPI" val="1200"/>
  <p:tag name="LATEXADDIN" val="\documentclass{article}&#10;\usepackage{amsmath}&#10;\usepackage{amssymb}&#10;\usepackage{color}&#10;&#10;&#10;\pagestyle{empty}&#10;\begin{document}&#10;&#10;&#10;\subsection*{Illustration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63.75"/>
  <p:tag name="ORIGINALWIDTH" val="1746"/>
  <p:tag name="OUTPUTDPI" val="1200"/>
  <p:tag name="LATEXADDIN" val="\documentclass{article}&#10;\usepackage{amsmath}&#10;\usepackage{amssymb}&#10;\usepackage{color}&#10;&#10;&#10;\pagestyle{empty}&#10;\begin{document}&#10;&#10;&#10;$$&#10;{\color{black}&#10;d_{G}^{2}\left(A,B\right)=\sum_{i=1}^{N}\log^{2}\left(\lambda\left(AB^{-1}\right)\right)&#10;}&#10;$$&#10;&#10;\end{document}"/>
  <p:tag name="IGUANATEXSIZE" val="20"/>
  <p:tag name="IGUANATEXCURSOR" val="230"/>
  <p:tag name="TRANSPARENCY" val="True"/>
  <p:tag name="FILENAME" val=""/>
  <p:tag name="INPUTTYPE" val="0"/>
  <p:tag name="LATEXENGINEID" val="0"/>
  <p:tag name="TEMPFOLDER" val="C:\Users\Or\Documents\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99.25"/>
  <p:tag name="ORIGINALWIDTH" val="2760"/>
  <p:tag name="OUTPUTDPI" val="1200"/>
  <p:tag name="LATEXADDIN" val="\documentclass{article}&#10;\usepackage{amsmath}&#10;\usepackage{amssymb}&#10;\usepackage{color}&#10;&#10;&#10;\pagestyle{empty}&#10;\begin{document}&#10;&#10;&#10;$\bullet$ Consider a $2\times2$ symmetric matrix: $M=\left[\begin{matrix}x &amp; y\\&#10;y &amp; z&#10;\end{matrix}\right]$&#10;&#10;\end{document}"/>
  <p:tag name="IGUANATEXSIZE" val="20"/>
  <p:tag name="IGUANATEXCURSOR" val="134"/>
  <p:tag name="TRANSPARENCY" val="True"/>
  <p:tag name="FILENAME" val=""/>
  <p:tag name="INPUTTYPE" val="0"/>
  <p:tag name="LATEXENGINEID" val="0"/>
  <p:tag name="TEMPFOLDER" val="C:\Users\Or\Documents\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2950.5"/>
  <p:tag name="OUTPUTDPI" val="1200"/>
  <p:tag name="LATEXADDIN" val="\documentclass{article}&#10;\usepackage{amsmath}&#10;\usepackage{amssymb}&#10;\usepackage{color}&#10;&#10;&#10;\pagestyle{empty}&#10;\begin{document}&#10;&#10;&#10;$\bullet$ $M$ is positive if and only if $\text{Tr}\left(M\right)&gt;0$ and $\left|M\right|&gt;0$:&#10;&#10;\end{document}"/>
  <p:tag name="IGUANATEXSIZE" val="20"/>
  <p:tag name="IGUANATEXCURSOR" val="217"/>
  <p:tag name="TRANSPARENCY" val="True"/>
  <p:tag name="FILENAME" val=""/>
  <p:tag name="INPUTTYPE" val="0"/>
  <p:tag name="LATEXENGINEID" val="0"/>
  <p:tag name="TEMPFOLDER" val="C:\Users\Or\Documents\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73.5"/>
  <p:tag name="ORIGINALWIDTH" val="3045.75"/>
  <p:tag name="OUTPUTDPI" val="1200"/>
  <p:tag name="LATEXADDIN" val="\documentclass{article}&#10;\usepackage{amsmath}&#10;\usepackage{amssymb}&#10;\usepackage{color}&#10;&#10;&#10;\pagestyle{empty}&#10;\begin{document}&#10;&#10;&#10;$$&#10;{\color{black}&#10;\Rightarrow\begin{cases}&#10;\text{Tr}\left(M\right)=x+z&gt;0\\&#10;\left|\left(M\right)\right|=xz-y^{2}&gt;0&#10;\end{cases}\Rightarrow\begin{cases}&#10;x&gt;0\\&#10;z&gt;0&#10;\end{cases}\Rightarrow\boxed{\left|y\right|&lt;\sqrt{xz}}&#10;}&#10;$$&#10;&#10;\end{document}"/>
  <p:tag name="IGUANATEXSIZE" val="20"/>
  <p:tag name="IGUANATEXCURSOR" val="338"/>
  <p:tag name="TRANSPARENCY" val="True"/>
  <p:tag name="FILENAME" val=""/>
  <p:tag name="INPUTTYPE" val="0"/>
  <p:tag name="LATEXENGINEID" val="0"/>
  <p:tag name="TEMPFOLDER" val="C:\Users\Or\Documents\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73.75"/>
  <p:tag name="ORIGINALWIDTH" val="2763.75"/>
  <p:tag name="OUTPUTDPI" val="1200"/>
  <p:tag name="LATEXADDIN" val="\documentclass{article}&#10;\usepackage{amsmath}&#10;\usepackage{amssymb}&#10;\usepackage{color}&#10;&#10;&#10;\pagestyle{empty}&#10;\begin{document}&#10;&#10;&#10;$\bullet$ Actually, if $M$ is a covariance matrix,&#10;&#10;this result is the Cauchy\textendash Schwarz inequality:&#10;&#10;$\bigg(x=\text{Var}\left(X_{1}\right),\,z=\text{Var}\left(X_{2}\right),\,y=\text{Cov}\left(X_{1},X_{2}\right)\bigg)$.&#10;\end{document}"/>
  <p:tag name="IGUANATEXSIZE" val="20"/>
  <p:tag name="IGUANATEXCURSOR" val="134"/>
  <p:tag name="TRANSPARENCY" val="True"/>
  <p:tag name="FILENAME" val=""/>
  <p:tag name="INPUTTYPE" val="0"/>
  <p:tag name="LATEXENGINEID" val="0"/>
  <p:tag name="TEMPFOLDER" val="C:\Users\Or\Documents\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3.5"/>
  <p:tag name="ORIGINALWIDTH" val="956.25"/>
  <p:tag name="OUTPUTDPI" val="1200"/>
  <p:tag name="LATEXADDIN" val="\documentclass{article}&#10;\usepackage{amsmath}&#10;\usepackage{amssymb}&#10;\usepackage{color}&#10;&#10;&#10;\pagestyle{empty}&#10;\begin{document}&#10;&#10;&#10;\subsection*{Metric Space}&#10;\end{document}"/>
  <p:tag name="IGUANATEXSIZE" val="20"/>
  <p:tag name="IGUANATEXCURSOR" val="136"/>
  <p:tag name="TRANSPARENCY" val="True"/>
  <p:tag name="FILENAME" val=""/>
  <p:tag name="INPUTTYPE" val="0"/>
  <p:tag name="LATEXENGINEID" val="0"/>
  <p:tag name="TEMPFOLDER" val="C:\Users\Or\Documents\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09.5"/>
  <p:tag name="ORIGINALWIDTH" val="3270.75"/>
  <p:tag name="OUTPUTDPI" val="1200"/>
  <p:tag name="LATEXADDIN" val="\documentclass{article}&#10;\usepackage{amsmath}&#10;\usepackage{amssymb}&#10;\usepackage{color}&#10;&#10;&#10;\pagestyle{empty}&#10;\begin{document}&#10;&#10;&#10;$\bullet$ The positive $2\times2$ matrices lay inside the cone defined by:&#10;&#10;$\left|y\right|&lt;\sqrt{xz}$.&#10;&#10;This cone equipped with $\delta_{G}$ defines a Riemannian manifold.&#10;&#10;\end{document}"/>
  <p:tag name="IGUANATEXSIZE" val="20"/>
  <p:tag name="IGUANATEXCURSOR" val="227"/>
  <p:tag name="TRANSPARENCY" val="True"/>
  <p:tag name="FILENAME" val=""/>
  <p:tag name="INPUTTYPE" val="0"/>
  <p:tag name="LATEXENGINEID" val="0"/>
  <p:tag name="TEMPFOLDER" val="C:\Users\Or\Documents\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527.75"/>
  <p:tag name="OUTPUTDPI" val="1200"/>
  <p:tag name="LATEXADDIN" val="\documentclass{article}&#10;\usepackage{amsmath}&#10;\usepackage{amssymb}&#10;\usepackage{color}&#10;&#10;&#10;\pagestyle{empty}&#10;\begin{document}&#10;&#10;&#10;\subsection*{Back to the Problem}&#10;&#10;&#10;\end{document}"/>
  <p:tag name="IGUANATEXSIZE" val="20"/>
  <p:tag name="IGUANATEXCURSOR" val="150"/>
  <p:tag name="TRANSPARENCY" val="True"/>
  <p:tag name="FILENAME" val=""/>
  <p:tag name="INPUTTYPE" val="0"/>
  <p:tag name="LATEXENGINEID" val="0"/>
  <p:tag name="TEMPFOLDER" val="C:\Users\Or\Documents\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25"/>
  <p:tag name="ORIGINALWIDTH" val="1379.25"/>
  <p:tag name="OUTPUTDPI" val="1200"/>
  <p:tag name="LATEXADDIN" val="\documentclass{article}&#10;\usepackage{amsmath}&#10;\usepackage{amssymb}&#10;\usepackage{color}&#10;&#10;&#10;\pagestyle{empty}&#10;\begin{document}&#10;&#10;&#10;$\bullet$ We generate $\left\{ R_{i}\right\} _{i=1}^{N=200}$&#10;\end{document}"/>
  <p:tag name="IGUANATEXSIZE" val="20"/>
  <p:tag name="IGUANATEXCURSOR" val="184"/>
  <p:tag name="TRANSPARENCY" val="True"/>
  <p:tag name="FILENAME" val=""/>
  <p:tag name="INPUTTYPE" val="0"/>
  <p:tag name="LATEXENGINEID" val="0"/>
  <p:tag name="TEMPFOLDER" val="C:\Users\Or\Documents\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59.5"/>
  <p:tag name="ORIGINALWIDTH" val="2655.75"/>
  <p:tag name="OUTPUTDPI" val="1200"/>
  <p:tag name="LATEXADDIN" val="\documentclass{article}&#10;\usepackage{amsmath}&#10;\usepackage{amssymb}&#10;\usepackage{color}&#10;&#10;&#10;\pagestyle{empty}&#10;\begin{document}&#10;&#10;&#10;$\bullet$ $\boldsymbol{\Sigma}_{i}$ denotes the empirical covariacne estimation&#10;&#10;&#10;\ \ \ of the process $R_{i}$:&#10;&#10;\end{document}"/>
  <p:tag name="IGUANATEXSIZE" val="20"/>
  <p:tag name="IGUANATEXCURSOR" val="158"/>
  <p:tag name="TRANSPARENCY" val="True"/>
  <p:tag name="FILENAME" val=""/>
  <p:tag name="INPUTTYPE" val="0"/>
  <p:tag name="LATEXENGINEID" val="0"/>
  <p:tag name="TEMPFOLDER" val="C:\Users\Or\Documents\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53.5"/>
  <p:tag name="ORIGINALWIDTH" val="776.25"/>
  <p:tag name="OUTPUTDPI" val="1200"/>
  <p:tag name="LATEXADDIN" val="\documentclass{article}&#10;\usepackage{amsmath}&#10;\usepackage{amssymb}&#10;\usepackage{color}&#10;&#10;&#10;\pagestyle{empty}&#10;\begin{document}&#10;&#10;&#10;$$&#10;{\color{black}&#10;\boldsymbol{\Sigma}_{i}=\frac{1}{K}\boldsymbol{R}_{i}\boldsymbol{R}_{i}^{T}&#10;}&#10;$$&#10;&#10;\end{document}"/>
  <p:tag name="IGUANATEXSIZE" val="20"/>
  <p:tag name="IGUANATEXCURSOR" val="209"/>
  <p:tag name="TRANSPARENCY" val="True"/>
  <p:tag name="FILENAME" val=""/>
  <p:tag name="INPUTTYPE" val="0"/>
  <p:tag name="LATEXENGINEID" val="0"/>
  <p:tag name="TEMPFOLDER" val="C:\Users\Or\Documents\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6.5"/>
  <p:tag name="ORIGINALWIDTH" val="101.25"/>
  <p:tag name="OUTPUTDPI" val="1200"/>
  <p:tag name="LATEXADDIN" val="\documentclass{article}&#10;\usepackage{amsmath}&#10;\usepackage{amssymb}&#10;\usepackage{color}&#10;&#10;&#10;\pagestyle{empty}&#10;\begin{document}&#10;&#10;&#10;$$&#10;{\color{black}&#10;S_i&#10;}&#10;$$&#10;&#10;\end{document}"/>
  <p:tag name="IGUANATEXSIZE" val="20"/>
  <p:tag name="IGUANATEXCURSOR" val="145"/>
  <p:tag name="TRANSPARENCY" val="True"/>
  <p:tag name="FILENAME" val=""/>
  <p:tag name="INPUTTYPE" val="0"/>
  <p:tag name="LATEXENGINEID" val="0"/>
  <p:tag name="TEMPFOLDER" val="C:\Users\Or\Documents\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53.5"/>
  <p:tag name="ORIGINALWIDTH" val="319.5"/>
  <p:tag name="OUTPUTDPI" val="1200"/>
  <p:tag name="LATEXADDIN" val="\documentclass{article}&#10;\usepackage{amsmath}&#10;\usepackage{amssymb}&#10;\usepackage{color}&#10;&#10;&#10;\pagestyle{empty}&#10;\begin{document}&#10;&#10;&#10;$$&#10;{\color{green}&#10;w.p.\,\frac{1}{2}&#10;}&#10;$$&#10;&#10;\end{document}"/>
  <p:tag name="IGUANATEXSIZE" val="20"/>
  <p:tag name="IGUANATEXCURSOR" val="159"/>
  <p:tag name="TRANSPARENCY" val="True"/>
  <p:tag name="FILENAME" val=""/>
  <p:tag name="INPUTTYPE" val="0"/>
  <p:tag name="LATEXENGINEID" val="0"/>
  <p:tag name="TEMPFOLDER" val="C:\Users\Or\Documents\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9.75"/>
  <p:tag name="ORIGINALWIDTH" val="213"/>
  <p:tag name="OUTPUTDPI" val="1200"/>
  <p:tag name="LATEXADDIN" val="\documentclass{article}&#10;\usepackage{amsmath}&#10;\usepackage{amssymb}&#10;\usepackage{color}&#10;&#10;&#10;\pagestyle{empty}&#10;\begin{document}&#10;&#10;&#10;$$&#10;{\color{black}&#10;\boxed{h_1}&#10;}&#10;$$&#10;&#10;\end{document}"/>
  <p:tag name="IGUANATEXSIZE" val="20"/>
  <p:tag name="IGUANATEXCURSOR" val="153"/>
  <p:tag name="TRANSPARENCY" val="True"/>
  <p:tag name="FILENAME" val=""/>
  <p:tag name="INPUTTYPE" val="0"/>
  <p:tag name="LATEXENGINEID" val="0"/>
  <p:tag name="TEMPFOLDER" val="C:\Users\Or\Documents\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9.75"/>
  <p:tag name="ORIGINALWIDTH" val="213"/>
  <p:tag name="OUTPUTDPI" val="1200"/>
  <p:tag name="LATEXADDIN" val="\documentclass{article}&#10;\usepackage{amsmath}&#10;\usepackage{amssymb}&#10;\usepackage{color}&#10;&#10;&#10;\pagestyle{empty}&#10;\begin{document}&#10;&#10;&#10;$$&#10;{\color{black}&#10;\boxed{h_2}&#10;}&#10;$$&#10;&#10;\end{document}"/>
  <p:tag name="IGUANATEXSIZE" val="20"/>
  <p:tag name="IGUANATEXCURSOR" val="152"/>
  <p:tag name="TRANSPARENCY" val="True"/>
  <p:tag name="FILENAME" val=""/>
  <p:tag name="INPUTTYPE" val="0"/>
  <p:tag name="LATEXENGINEID" val="0"/>
  <p:tag name="TEMPFOLDER" val="C:\Users\Or\Documents\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20.75"/>
  <p:tag name="OUTPUTDPI" val="1200"/>
  <p:tag name="LATEXADDIN" val="\documentclass{article}&#10;\usepackage{amsmath}&#10;\usepackage{amssymb}&#10;\usepackage{color}&#10;&#10;&#10;\pagestyle{empty}&#10;\begin{document}&#10;&#10;&#10;$$&#10;{\color{black}&#10;R_i&#10;}&#10;$$&#10;&#10;\end{document}"/>
  <p:tag name="IGUANATEXSIZE" val="20"/>
  <p:tag name="IGUANATEXCURSOR" val="144"/>
  <p:tag name="TRANSPARENCY" val="True"/>
  <p:tag name="FILENAME" val=""/>
  <p:tag name="INPUTTYPE" val="0"/>
  <p:tag name="LATEXENGINEID" val="0"/>
  <p:tag name="TEMPFOLDER" val="C:\Users\Or\Documents\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4.25"/>
  <p:tag name="ORIGINALWIDTH" val="1255.5"/>
  <p:tag name="OUTPUTDPI" val="1200"/>
  <p:tag name="LATEXADDIN" val="\documentclass{article}&#10;\usepackage{amsmath}&#10;\usepackage{amssymb}&#10;\usepackage{color}&#10;&#10;&#10;\pagestyle{empty}&#10;\begin{document}&#10;&#10;&#10;\subsection*{Euclidean Metric}&#10;\end{document}"/>
  <p:tag name="IGUANATEXSIZE" val="20"/>
  <p:tag name="IGUANATEXCURSOR" val="153"/>
  <p:tag name="TRANSPARENCY" val="True"/>
  <p:tag name="FILENAME" val=""/>
  <p:tag name="INPUTTYPE" val="0"/>
  <p:tag name="LATEXENGINEID" val="0"/>
  <p:tag name="TEMPFOLDER" val="C:\Users\Or\Documents\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"/>
  <p:tag name="ORIGINALWIDTH" val="1668"/>
  <p:tag name="OUTPUTDPI" val="1200"/>
  <p:tag name="LATEXADDIN" val="\documentclass{article}&#10;\usepackage{amsmath}&#10;\usepackage{amssymb}&#10;\usepackage{color}&#10;&#10;&#10;\pagestyle{empty}&#10;\begin{document}&#10;&#10;&#10;\subsection*{Rimannian Framework}&#10;&#10;&#10;\end{document}"/>
  <p:tag name="IGUANATEXSIZE" val="20"/>
  <p:tag name="IGUANATEXCURSOR" val="156"/>
  <p:tag name="TRANSPARENCY" val="True"/>
  <p:tag name="FILENAME" val=""/>
  <p:tag name="INPUTTYPE" val="0"/>
  <p:tag name="LATEXENGINEID" val="0"/>
  <p:tag name="TEMPFOLDER" val="C:\Users\Or\Documents\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3.75"/>
  <p:tag name="ORIGINALWIDTH" val="136.5"/>
  <p:tag name="OUTPUTDPI" val="1200"/>
  <p:tag name="LATEXADDIN" val="\documentclass{article}&#10;\usepackage{amsmath}&#10;\usepackage{amssymb}&#10;\usepackage{color}&#10;&#10;&#10;\pagestyle{empty}&#10;\begin{document}&#10;&#10;&#10;$$&#10;{\color{blue}&#10;\mathcal{M}&#10;}&#10;$$&#10;&#10;\end{document}"/>
  <p:tag name="IGUANATEXSIZE" val="20"/>
  <p:tag name="IGUANATEXCURSOR" val="139"/>
  <p:tag name="TRANSPARENCY" val="True"/>
  <p:tag name="FILENAME" val=""/>
  <p:tag name="INPUTTYPE" val="0"/>
  <p:tag name="LATEXENGINEID" val="0"/>
  <p:tag name="TEMPFOLDER" val="C:\Users\Or\Documents\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9865"/>
  <p:tag name="ORIGINALWIDTH" val="308.2115"/>
  <p:tag name="OUTPUTDPI" val="1200"/>
  <p:tag name="LATEXADDIN" val="\documentclass{article}&#10;\usepackage{amsmath}&#10;\usepackage{amssymb}&#10;\usepackage{color}&#10;&#10;&#10;\pagestyle{empty}&#10;\begin{document}&#10;&#10;&#10;$$&#10;{\color{red}&#10;\mathcal{T}_{\boldsymbol{X}}\mathcal{M}&#10;}&#10;$$&#10;&#10;\end{document}"/>
  <p:tag name="IGUANATEXSIZE" val="20"/>
  <p:tag name="IGUANATEXCURSOR" val="167"/>
  <p:tag name="TRANSPARENCY" val="True"/>
  <p:tag name="FILENAME" val=""/>
  <p:tag name="INPUTTYPE" val="0"/>
  <p:tag name="LATEXENGINEID" val="0"/>
  <p:tag name="TEMPFOLDER" val="./\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63.667"/>
  <p:tag name="ORIGINALWIDTH" val="3568.804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\begin{tabular}{|c||c||c|}&#10;\hline &#10; &amp; Vector Space &amp; Riemannian Manifold\tabularnewline&#10;\hline &#10;\hline &#10;Subtraction &amp; $\overrightarrow{\boldsymbol{xy}}=\boldsymbol{y}-\boldsymbol{x}$ &amp; $\overrightarrow{\boldsymbol{xy}}=\text{Log}_{\boldsymbol{x}}\left(\boldsymbol{y}\right)$\tabularnewline&#10;\hline &#10;Addition &amp; $\boldsymbol{y}=\boldsymbol{x}+\overrightarrow{\boldsymbol{xy}}$ &amp; $\boldsymbol{y}=\text{Exp}_{\boldsymbol{x}}\left(\overrightarrow{\boldsymbol{xy}}\right)$\tabularnewline&#10;\hline &#10;Mean &amp; $\arg\min_{\boldsymbol{x}}\sum_{i}\left\Vert \boldsymbol{x}-\boldsymbol{x}_{i}\right\Vert _{i}^{2}$ &amp; $\arg\min_{\boldsymbol{x}}\sum_{i}\delta_{R}^{2}\left(\boldsymbol{x},\boldsymbol{x}_{i}\right)$\tabularnewline&#10;\hline &#10;\end{tabular}&#10;&#10;&#10;&#10;&#10;\end{document}"/>
  <p:tag name="IGUANATEXSIZE" val="20"/>
  <p:tag name="IGUANATEXCURSOR" val="977"/>
  <p:tag name="TRANSPARENCY" val="True"/>
  <p:tag name="FILENAME" val=""/>
  <p:tag name="INPUTTYPE" val="0"/>
  <p:tag name="LATEXENGINEID" val="0"/>
  <p:tag name="TEMPFOLDER" val="C:\Users\Oryair\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2.4859"/>
  <p:tag name="ORIGINALWIDTH" val="3097.113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\bullet$ Let $\boldsymbol{x},\boldsymbol{y}\in\mathcal{M}$ be two&#10;points in a Riemannian manifold.&#10;&#10;\end{document}"/>
  <p:tag name="IGUANATEXSIZE" val="20"/>
  <p:tag name="IGUANATEXCURSOR" val="345"/>
  <p:tag name="TRANSPARENCY" val="True"/>
  <p:tag name="FILENAME" val=""/>
  <p:tag name="INPUTTYPE" val="0"/>
  <p:tag name="LATEXENGINEID" val="0"/>
  <p:tag name="TEMPFOLDER" val="C:\Users\Oryair\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4.7357"/>
  <p:tag name="ORIGINALWIDTH" val="2615.673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\bullet$ Let $\mathcal{T}_{\boldsymbol{x}}\mathcal{M}$ be the tangent&#10;plane at the point $\boldsymbol{x}$.&#10;&#10;&#10;\end{document}"/>
  <p:tag name="IGUANATEXSIZE" val="20"/>
  <p:tag name="IGUANATEXCURSOR" val="353"/>
  <p:tag name="TRANSPARENCY" val="True"/>
  <p:tag name="FILENAME" val=""/>
  <p:tag name="INPUTTYPE" val="0"/>
  <p:tag name="LATEXENGINEID" val="0"/>
  <p:tag name="TEMPFOLDER" val="C:\Users\Oryair\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2.4859"/>
  <p:tag name="ORIGINALWIDTH" val="2000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\bullet$ We define the following operations:&#10;&#10;&#10;\end{document}"/>
  <p:tag name="IGUANATEXSIZE" val="20"/>
  <p:tag name="IGUANATEXCURSOR" val="291"/>
  <p:tag name="TRANSPARENCY" val="True"/>
  <p:tag name="FILENAME" val=""/>
  <p:tag name="INPUTTYPE" val="0"/>
  <p:tag name="LATEXENGINEID" val="0"/>
  <p:tag name="TEMPFOLDER" val="C:\Users\Oryair\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24.222"/>
  <p:tag name="ORIGINALWIDTH" val="2344.207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$&#10;{\color{black}&#10;\text{Log}_{\boldsymbol{X}}\left(\boldsymbol{Y}\right)=\boldsymbol{X}^{\nicefrac{1}{2}}\log\left(\boldsymbol{X}^{-\nicefrac{1}{2}}\boldsymbol{Y}\boldsymbol{X}^{-\nicefrac{1}{2}}\right)\boldsymbol{X}^{\nicefrac{1}{2}}&#10;}&#10;$$&#10;&#10;&#10;\end{document}"/>
  <p:tag name="IGUANATEXSIZE" val="20"/>
  <p:tag name="IGUANATEXCURSOR" val="264"/>
  <p:tag name="TRANSPARENCY" val="True"/>
  <p:tag name="FILENAME" val=""/>
  <p:tag name="INPUTTYPE" val="0"/>
  <p:tag name="LATEXENGINEID" val="0"/>
  <p:tag name="TEMPFOLDER" val="C:\Users\Oryair\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0.4762"/>
  <p:tag name="ORIGINALWIDTH" val="1641.545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$&#10;{\color{green}&#10;\arg\min_{\boldsymbol{P}}\delta_{R}^{2}\left(\boldsymbol{P},\boldsymbol{X}\right)+\delta_{R}^{2}\left(\boldsymbol{P},\boldsymbol{Y}\right)&#10;}&#10;$$&#10;&#10;&#10;\end{document}"/>
  <p:tag name="IGUANATEXSIZE" val="20"/>
  <p:tag name="IGUANATEXCURSOR" val="402"/>
  <p:tag name="TRANSPARENCY" val="True"/>
  <p:tag name="FILENAME" val=""/>
  <p:tag name="INPUTTYPE" val="0"/>
  <p:tag name="LATEXENGINEID" val="0"/>
  <p:tag name="TEMPFOLDER" val="C:\Users\Oryair\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24.25"/>
  <p:tag name="ORIGINALWIDTH" val="2345.25"/>
  <p:tag name="OUTPUTDPI" val="1200"/>
  <p:tag name="LATEXADDIN" val="\documentclass{article}&#10;\usepackage{amsmath}&#10;\usepackage{amssymb}&#10;\usepackage{amsfonts}&#10;\usepackage{algorithm}&#10;\usepackage{parskip}&#10;\usepackage{xcolor}&#10;\usepackage[]{units}&#10;\pagestyle{empty}&#10;\newcommand{\bb}[1]{\boldsymbol{#1}}&#10;\begin{document}&#10;&#10;$$&#10;{\color{black}&#10;\text{Exp}_{\boldsymbol{X}}\left(\boldsymbol{S}\right)=\boldsymbol{X}^{\nicefrac{1}{2}}\exp\left(\boldsymbol{X}^{-\nicefrac{1}{2}}\boldsymbol{S}\boldsymbol{X}^{-\nicefrac{1}{2}}\right)\boldsymbol{X}^{\nicefrac{1}{2}}&#10;}&#10;$$&#10;&#10;&#10;\end{document}"/>
  <p:tag name="IGUANATEXSIZE" val="20"/>
  <p:tag name="IGUANATEXCURSOR" val="407"/>
  <p:tag name="TRANSPARENCY" val="True"/>
  <p:tag name="FILENAME" val=""/>
  <p:tag name="INPUTTYPE" val="0"/>
  <p:tag name="LATEXENGINEID" val="0"/>
  <p:tag name="TEMPFOLDER" val="./\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75"/>
  <p:tag name="ORIGINALWIDTH" val="1299.75"/>
  <p:tag name="OUTPUTDPI" val="1200"/>
  <p:tag name="LATEXADDIN" val="\documentclass{article}&#10;\usepackage{amsmath}&#10;\usepackage{amssymb}&#10;\usepackage{color}&#10;&#10;&#10;\pagestyle{empty}&#10;\begin{document}&#10;&#10;&#10;\subsection*{Geometric Metric}&#10;\end{document}"/>
  <p:tag name="IGUANATEXSIZE" val="20"/>
  <p:tag name="IGUANATEXCURSOR" val="147"/>
  <p:tag name="TRANSPARENCY" val="True"/>
  <p:tag name="FILENAME" val=""/>
  <p:tag name="INPUTTYPE" val="0"/>
  <p:tag name="LATEXENGINEID" val="0"/>
  <p:tag name="TEMPFOLDER" val="C:\Users\Or\Documents\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9.2313"/>
  <p:tag name="ORIGINALWIDTH" val="233.2209"/>
  <p:tag name="OUTPUTDPI" val="1200"/>
  <p:tag name="LATEXADDIN" val="\documentclass{article}&#10;\usepackage{amsmath}&#10;\usepackage{amssymb}&#10;\usepackage{color}&#10;&#10;&#10;\pagestyle{empty}&#10;\begin{document}&#10;&#10;&#10;$$&#10;{\color{black}&#10;\overrightarrow{\boldsymbol{XY}}&#10;}&#10;$$&#10;&#10;\end{document}"/>
  <p:tag name="IGUANATEXSIZE" val="20"/>
  <p:tag name="IGUANATEXCURSOR" val="176"/>
  <p:tag name="TRANSPARENCY" val="True"/>
  <p:tag name="FILENAME" val=""/>
  <p:tag name="INPUTTYPE" val="0"/>
  <p:tag name="LATEXENGINEID" val="0"/>
  <p:tag name="TEMPFOLDER" val="./\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5.48929"/>
  <p:tag name="ORIGINALWIDTH" val="114.7357"/>
  <p:tag name="OUTPUTDPI" val="1200"/>
  <p:tag name="LATEXADDIN" val="\documentclass{article}&#10;\usepackage{amsmath}&#10;\usepackage{amssymb}&#10;\usepackage{color}&#10;&#10;&#10;\pagestyle{empty}&#10;\begin{document}&#10;&#10;&#10;$$&#10;{\color{red}&#10;\boldsymbol{X}}&#10;$$&#10;&#10;\end{document}"/>
  <p:tag name="IGUANATEXSIZE" val="20"/>
  <p:tag name="IGUANATEXCURSOR" val="155"/>
  <p:tag name="TRANSPARENCY" val="True"/>
  <p:tag name="FILENAME" val=""/>
  <p:tag name="INPUTTYPE" val="0"/>
  <p:tag name="LATEXENGINEID" val="0"/>
  <p:tag name="TEMPFOLDER" val="./\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5.48929"/>
  <p:tag name="ORIGINALWIDTH" val="104.237"/>
  <p:tag name="OUTPUTDPI" val="1200"/>
  <p:tag name="LATEXADDIN" val="\documentclass{article}&#10;\usepackage{amsmath}&#10;\usepackage{amssymb}&#10;\usepackage{color}&#10;&#10;&#10;\pagestyle{empty}&#10;\begin{document}&#10;&#10;&#10;$$&#10;{\color{black}&#10;\boldsymbol{Y}}&#10;$$&#10;&#10;\end{document}"/>
  <p:tag name="IGUANATEXSIZE" val="20"/>
  <p:tag name="IGUANATEXCURSOR" val="155"/>
  <p:tag name="TRANSPARENCY" val="True"/>
  <p:tag name="FILENAME" val=""/>
  <p:tag name="INPUTTYPE" val="0"/>
  <p:tag name="LATEXENGINEID" val="0"/>
  <p:tag name="TEMPFOLDER" val="./\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9.25"/>
  <p:tag name="ORIGINALWIDTH" val="1906.5"/>
  <p:tag name="OUTPUTDPI" val="1200"/>
  <p:tag name="LATEXADDIN" val="\documentclass{article}&#10;\usepackage{amsmath}&#10;\usepackage{amssymb}&#10;\usepackage{color}&#10;&#10;&#10;\pagestyle{empty}&#10;\begin{document}&#10;&#10;&#10;\subsection*{Real Data Example (BCI)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06.75"/>
  <p:tag name="ORIGINALWIDTH" val="3000.75"/>
  <p:tag name="OUTPUTDPI" val="1200"/>
  <p:tag name="LATEXADDIN" val="\documentclass{article}&#10;\usepackage{amsmath}&#10;\usepackage{amssymb}&#10;\usepackage{color}&#10;&#10;&#10;\pagestyle{empty}&#10;\begin{document}&#10;&#10;&#10;&#10;&#10;\begin{itemize}&#10;\item Data:&#10;\begin{itemize}&#10;\item 9 subjects (monitored by 22 EEG electrodes).&#10;\item Train Set: 288 trails per subject.&#10;\begin{itemize}&#10;\item each trial is 1 out of 4 possible classes:&#10;&#10; left hand, right hand, both feet and tongue.&#10;\end{itemize}&#10;\end{itemize}&#10;\end{itemize}&#10;&#10;\end{document}"/>
  <p:tag name="IGUANATEXSIZE" val="20"/>
  <p:tag name="IGUANATEXCURSOR" val="372"/>
  <p:tag name="TRANSPARENCY" val="True"/>
  <p:tag name="FILENAME" val=""/>
  <p:tag name="INPUTTYPE" val="0"/>
  <p:tag name="LATEXENGINEID" val="0"/>
  <p:tag name="TEMPFOLDER" val="C:\Users\Or\Documents\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67"/>
  <p:tag name="ORIGINALWIDTH" val="2927.25"/>
  <p:tag name="OUTPUTDPI" val="1200"/>
  <p:tag name="LATEXADDIN" val="\documentclass{article}&#10;\usepackage{amsmath}&#10;\usepackage{amssymb}&#10;\usepackage{color}&#10;&#10;&#10;\pagestyle{empty}&#10;\begin{document}&#10;&#10;&#10;$\bullet$ The goal is to classify a test trail to its correct class&#10;&#10;\ \ \ (the test subject is known)&#10;&#10;\end{document}"/>
  <p:tag name="IGUANATEXSIZE" val="20"/>
  <p:tag name="IGUANATEXCURSOR" val="160"/>
  <p:tag name="TRANSPARENCY" val="True"/>
  <p:tag name="FILENAME" val=""/>
  <p:tag name="INPUTTYPE" val="0"/>
  <p:tag name="LATEXENGINEID" val="0"/>
  <p:tag name="TEMPFOLDER" val="C:\Users\Or\Documents\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3297.75"/>
  <p:tag name="OUTPUTDPI" val="1200"/>
  <p:tag name="LATEXADDIN" val="\documentclass{article}&#10;\usepackage{amsmath}&#10;\usepackage{amssymb}&#10;\usepackage{color}&#10;&#10;&#10;\pagestyle{empty}&#10;\begin{document}&#10;&#10;&#10;$\bullet$ Can we use inner product based classifiers (such as SVM)?&#10;&#10;\end{document}"/>
  <p:tag name="IGUANATEXSIZE" val="20"/>
  <p:tag name="IGUANATEXCURSOR" val="192"/>
  <p:tag name="TRANSPARENCY" val="True"/>
  <p:tag name="FILENAME" val=""/>
  <p:tag name="INPUTTYPE" val="0"/>
  <p:tag name="LATEXENGINEID" val="0"/>
  <p:tag name="TEMPFOLDER" val="C:\Users\Or\Documents\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0.75"/>
  <p:tag name="ORIGINALWIDTH" val="1361.25"/>
  <p:tag name="OUTPUTDPI" val="1200"/>
  <p:tag name="LATEXADDIN" val="\documentclass{article}&#10;\usepackage{amsmath}&#10;\usepackage{amssymb}&#10;\usepackage{color}&#10;&#10;&#10;\pagestyle{empty}&#10;\begin{document}&#10;&#10;&#10;EEG electrodes locations&#10;\end{document}"/>
  <p:tag name="IGUANATEXSIZE" val="20"/>
  <p:tag name="IGUANATEXCURSOR" val="148"/>
  <p:tag name="TRANSPARENCY" val="True"/>
  <p:tag name="FILENAME" val=""/>
  <p:tag name="INPUTTYPE" val="0"/>
  <p:tag name="LATEXENGINEID" val="0"/>
  <p:tag name="TEMPFOLDER" val="C:\Users\Or\Documents\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3.5"/>
  <p:tag name="ORIGINALWIDTH" val="2373.75"/>
  <p:tag name="OUTPUTDPI" val="1200"/>
  <p:tag name="LATEXADDIN" val="\documentclass{article}&#10;\usepackage{amsmath}&#10;\usepackage{amssymb}&#10;\usepackage{color}&#10;&#10;&#10;\pagestyle{empty}&#10;\begin{document}&#10;&#10;&#10;\subsection*{Projection to the Tangent Plane}&#10;&#10;&#10;\end{document}"/>
  <p:tag name="IGUANATEXSIZE" val="20"/>
  <p:tag name="IGUANATEXCURSOR" val="137"/>
  <p:tag name="TRANSPARENCY" val="True"/>
  <p:tag name="FILENAME" val=""/>
  <p:tag name="INPUTTYPE" val="0"/>
  <p:tag name="LATEXENGINEID" val="0"/>
  <p:tag name="TEMPFOLDER" val="C:\Users\Or\Documents\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4.5"/>
  <p:tag name="ORIGINALWIDTH" val="258.75"/>
  <p:tag name="OUTPUTDPI" val="1200"/>
  <p:tag name="LATEXADDIN" val="\documentclass{article}&#10;\usepackage{amsmath}&#10;\usepackage{amssymb}&#10;\usepackage{color}&#10;&#10;&#10;\pagestyle{empty}&#10;\begin{document}&#10;&#10;&#10;$$&#10;{\color{black}&#10;\left\{ \boldsymbol{P}_{i}\right\} &#10;}&#10;$$&#10;&#10;\end{document}"/>
  <p:tag name="IGUANATEXSIZE" val="20"/>
  <p:tag name="IGUANATEXCURSOR" val="177"/>
  <p:tag name="TRANSPARENCY" val="True"/>
  <p:tag name="FILENAME" val=""/>
  <p:tag name="INPUTTYPE" val="0"/>
  <p:tag name="LATEXENGINEID" val="0"/>
  <p:tag name="TEMPFOLDER" val="C:\Users\Or\Documents\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2007</TotalTime>
  <Words>4</Words>
  <Application>Microsoft Office PowerPoint</Application>
  <PresentationFormat>Widescreen</PresentationFormat>
  <Paragraphs>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Riemannian Framework For Signal Processing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 Yair</dc:creator>
  <cp:lastModifiedBy>Or Yair</cp:lastModifiedBy>
  <cp:revision>87</cp:revision>
  <dcterms:created xsi:type="dcterms:W3CDTF">2017-10-28T10:41:10Z</dcterms:created>
  <dcterms:modified xsi:type="dcterms:W3CDTF">2017-11-01T07:03:08Z</dcterms:modified>
</cp:coreProperties>
</file>

<file path=docProps/thumbnail.jpeg>
</file>